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71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46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07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4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6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04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66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77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35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8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3180-78EA-4C28-B954-4B1C5E7FF2A1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D4B6-5EA6-48E2-8E7C-880BFADB0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85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Definition der Philosophie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Übersetzungsstrategien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971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In </a:t>
            </a:r>
            <a:r>
              <a:rPr lang="de-DE" sz="2800" dirty="0" err="1" smtClean="0"/>
              <a:t>Physica</a:t>
            </a:r>
            <a:r>
              <a:rPr lang="de-DE" sz="2800" dirty="0" smtClean="0"/>
              <a:t> </a:t>
            </a:r>
            <a:r>
              <a:rPr lang="de-DE" sz="2800" dirty="0" err="1" smtClean="0"/>
              <a:t>igitur</a:t>
            </a:r>
            <a:r>
              <a:rPr lang="de-DE" sz="2800" dirty="0" smtClean="0"/>
              <a:t> causa </a:t>
            </a:r>
            <a:r>
              <a:rPr lang="de-DE" sz="2800" dirty="0" err="1" smtClean="0"/>
              <a:t>quaerendi</a:t>
            </a:r>
            <a:r>
              <a:rPr lang="de-DE" sz="2800" dirty="0" smtClean="0"/>
              <a:t>, in </a:t>
            </a:r>
            <a:r>
              <a:rPr lang="de-DE" sz="2800" dirty="0" err="1" smtClean="0"/>
              <a:t>Ethica</a:t>
            </a:r>
            <a:r>
              <a:rPr lang="de-DE" sz="2800" dirty="0" smtClean="0"/>
              <a:t> </a:t>
            </a:r>
            <a:r>
              <a:rPr lang="de-DE" sz="2800" dirty="0" err="1" smtClean="0"/>
              <a:t>ordo</a:t>
            </a:r>
            <a:r>
              <a:rPr lang="de-DE" sz="2800" dirty="0" smtClean="0"/>
              <a:t> </a:t>
            </a:r>
            <a:r>
              <a:rPr lang="de-DE" sz="2800" dirty="0" err="1" smtClean="0"/>
              <a:t>vivendi</a:t>
            </a:r>
            <a:r>
              <a:rPr lang="de-DE" sz="2800" dirty="0" smtClean="0"/>
              <a:t>, in </a:t>
            </a:r>
            <a:r>
              <a:rPr lang="de-DE" sz="2800" dirty="0" err="1" smtClean="0"/>
              <a:t>Logica</a:t>
            </a:r>
            <a:r>
              <a:rPr lang="de-DE" sz="2800" dirty="0" smtClean="0"/>
              <a:t> </a:t>
            </a:r>
            <a:r>
              <a:rPr lang="de-DE" sz="2800" dirty="0" err="1" smtClean="0"/>
              <a:t>ratio</a:t>
            </a:r>
            <a:r>
              <a:rPr lang="de-DE" sz="2800" dirty="0" smtClean="0"/>
              <a:t> </a:t>
            </a:r>
            <a:r>
              <a:rPr lang="de-DE" sz="2800" dirty="0" err="1" smtClean="0"/>
              <a:t>intellegendi</a:t>
            </a:r>
            <a:r>
              <a:rPr lang="de-DE" sz="2800" dirty="0" smtClean="0"/>
              <a:t> </a:t>
            </a:r>
            <a:r>
              <a:rPr lang="de-DE" sz="2800" dirty="0" err="1" smtClean="0"/>
              <a:t>versatur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Prädikat (Person, Zahl, Zeit)</a:t>
            </a:r>
          </a:p>
          <a:p>
            <a:r>
              <a:rPr lang="de-DE" dirty="0" smtClean="0"/>
              <a:t>Subjekt(e) (wer oder was?)</a:t>
            </a:r>
          </a:p>
          <a:p>
            <a:r>
              <a:rPr lang="de-DE" dirty="0" err="1" smtClean="0"/>
              <a:t>quaerendi</a:t>
            </a:r>
            <a:r>
              <a:rPr lang="de-DE" dirty="0" smtClean="0"/>
              <a:t>, </a:t>
            </a:r>
            <a:r>
              <a:rPr lang="de-DE" dirty="0" err="1" smtClean="0"/>
              <a:t>vivendi</a:t>
            </a:r>
            <a:r>
              <a:rPr lang="de-DE" dirty="0" smtClean="0"/>
              <a:t>, </a:t>
            </a:r>
            <a:r>
              <a:rPr lang="de-DE" dirty="0" err="1" smtClean="0"/>
              <a:t>intellegendi</a:t>
            </a:r>
            <a:r>
              <a:rPr lang="de-DE" dirty="0" smtClean="0"/>
              <a:t> – Form?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402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Physicam</a:t>
            </a:r>
            <a:r>
              <a:rPr lang="de-DE" sz="2800" dirty="0" smtClean="0"/>
              <a:t> </a:t>
            </a:r>
            <a:r>
              <a:rPr lang="de-DE" sz="2800" dirty="0" err="1" smtClean="0"/>
              <a:t>apud</a:t>
            </a:r>
            <a:r>
              <a:rPr lang="de-DE" sz="2800" dirty="0" smtClean="0"/>
              <a:t> </a:t>
            </a:r>
            <a:r>
              <a:rPr lang="de-DE" sz="2800" dirty="0" err="1" smtClean="0"/>
              <a:t>Graecos</a:t>
            </a:r>
            <a:r>
              <a:rPr lang="de-DE" sz="2800" dirty="0" smtClean="0"/>
              <a:t> </a:t>
            </a:r>
            <a:r>
              <a:rPr lang="de-DE" sz="2800" dirty="0" err="1" smtClean="0"/>
              <a:t>primus</a:t>
            </a:r>
            <a:r>
              <a:rPr lang="de-DE" sz="2800" dirty="0" smtClean="0"/>
              <a:t> </a:t>
            </a:r>
            <a:r>
              <a:rPr lang="de-DE" sz="2800" dirty="0" err="1" smtClean="0"/>
              <a:t>perscrutatus</a:t>
            </a:r>
            <a:r>
              <a:rPr lang="de-DE" sz="2800" dirty="0" smtClean="0"/>
              <a:t> </a:t>
            </a:r>
            <a:r>
              <a:rPr lang="de-DE" sz="2800" dirty="0" err="1" smtClean="0"/>
              <a:t>est</a:t>
            </a:r>
            <a:r>
              <a:rPr lang="de-DE" sz="2800" dirty="0" smtClean="0"/>
              <a:t> Thales </a:t>
            </a:r>
            <a:r>
              <a:rPr lang="de-DE" sz="2800" dirty="0" err="1" smtClean="0"/>
              <a:t>Milesius</a:t>
            </a:r>
            <a:r>
              <a:rPr lang="de-DE" sz="2800" dirty="0" smtClean="0"/>
              <a:t>, </a:t>
            </a:r>
            <a:r>
              <a:rPr lang="de-DE" sz="2800" dirty="0" err="1" smtClean="0"/>
              <a:t>unus</a:t>
            </a:r>
            <a:r>
              <a:rPr lang="de-DE" sz="2800" dirty="0" smtClean="0"/>
              <a:t> ex </a:t>
            </a:r>
            <a:r>
              <a:rPr lang="de-DE" sz="2800" dirty="0" err="1" smtClean="0"/>
              <a:t>septem</a:t>
            </a:r>
            <a:r>
              <a:rPr lang="de-DE" sz="2800" dirty="0" smtClean="0"/>
              <a:t> </a:t>
            </a:r>
            <a:r>
              <a:rPr lang="de-DE" sz="2800" dirty="0" err="1" smtClean="0"/>
              <a:t>illis</a:t>
            </a:r>
            <a:r>
              <a:rPr lang="de-DE" sz="2800" dirty="0" smtClean="0"/>
              <a:t> </a:t>
            </a:r>
            <a:r>
              <a:rPr lang="de-DE" sz="2800" dirty="0" err="1" smtClean="0"/>
              <a:t>sapientibus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Praedikat</a:t>
            </a:r>
            <a:r>
              <a:rPr lang="de-DE" dirty="0" smtClean="0"/>
              <a:t>?</a:t>
            </a:r>
          </a:p>
          <a:p>
            <a:r>
              <a:rPr lang="de-DE" dirty="0" smtClean="0"/>
              <a:t>Primus – </a:t>
            </a:r>
          </a:p>
          <a:p>
            <a:r>
              <a:rPr lang="de-DE" dirty="0" err="1" smtClean="0"/>
              <a:t>Praedikativum</a:t>
            </a:r>
            <a:r>
              <a:rPr lang="de-DE" dirty="0" smtClean="0"/>
              <a:t> (Alters-, Ämterangaben, Ordnungszahlen)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133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Hic</a:t>
            </a:r>
            <a:r>
              <a:rPr lang="de-DE" sz="2800" dirty="0" smtClean="0"/>
              <a:t> </a:t>
            </a:r>
            <a:r>
              <a:rPr lang="de-DE" sz="2800" dirty="0" err="1" smtClean="0"/>
              <a:t>enim</a:t>
            </a:r>
            <a:r>
              <a:rPr lang="de-DE" sz="2800" dirty="0" smtClean="0"/>
              <a:t> ante </a:t>
            </a:r>
            <a:r>
              <a:rPr lang="de-DE" sz="2800" dirty="0" err="1" smtClean="0"/>
              <a:t>alios</a:t>
            </a:r>
            <a:r>
              <a:rPr lang="de-DE" sz="2800" dirty="0" smtClean="0"/>
              <a:t> </a:t>
            </a:r>
            <a:r>
              <a:rPr lang="de-DE" sz="2800" dirty="0" err="1" smtClean="0"/>
              <a:t>caeli</a:t>
            </a:r>
            <a:r>
              <a:rPr lang="de-DE" sz="2800" dirty="0" smtClean="0"/>
              <a:t> </a:t>
            </a:r>
            <a:r>
              <a:rPr lang="de-DE" sz="2800" dirty="0" err="1" smtClean="0"/>
              <a:t>causas</a:t>
            </a:r>
            <a:r>
              <a:rPr lang="de-DE" sz="2800" dirty="0" smtClean="0"/>
              <a:t> </a:t>
            </a:r>
            <a:r>
              <a:rPr lang="de-DE" sz="2800" dirty="0" err="1" smtClean="0"/>
              <a:t>atque</a:t>
            </a:r>
            <a:r>
              <a:rPr lang="de-DE" sz="2800" dirty="0" smtClean="0"/>
              <a:t> </a:t>
            </a:r>
            <a:r>
              <a:rPr lang="de-DE" sz="2800" dirty="0" err="1" smtClean="0"/>
              <a:t>vim</a:t>
            </a:r>
            <a:r>
              <a:rPr lang="de-DE" sz="2800" dirty="0" smtClean="0"/>
              <a:t> </a:t>
            </a:r>
            <a:r>
              <a:rPr lang="de-DE" sz="2800" dirty="0" err="1" smtClean="0"/>
              <a:t>rerum</a:t>
            </a:r>
            <a:r>
              <a:rPr lang="de-DE" sz="2800" dirty="0" smtClean="0"/>
              <a:t> </a:t>
            </a:r>
            <a:r>
              <a:rPr lang="de-DE" sz="2800" dirty="0" err="1" smtClean="0"/>
              <a:t>naturalium</a:t>
            </a:r>
            <a:r>
              <a:rPr lang="de-DE" sz="2800" dirty="0" smtClean="0"/>
              <a:t> </a:t>
            </a:r>
            <a:r>
              <a:rPr lang="de-DE" sz="2800" dirty="0" err="1" smtClean="0"/>
              <a:t>contemplata</a:t>
            </a:r>
            <a:r>
              <a:rPr lang="de-DE" sz="2800" dirty="0" smtClean="0"/>
              <a:t> </a:t>
            </a:r>
            <a:r>
              <a:rPr lang="de-DE" sz="2800" dirty="0" err="1" smtClean="0"/>
              <a:t>ratione</a:t>
            </a:r>
            <a:r>
              <a:rPr lang="de-DE" sz="2800" dirty="0" smtClean="0"/>
              <a:t> </a:t>
            </a:r>
            <a:r>
              <a:rPr lang="de-DE" sz="2800" dirty="0" err="1" smtClean="0"/>
              <a:t>suspexit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Prädikat?</a:t>
            </a:r>
          </a:p>
          <a:p>
            <a:r>
              <a:rPr lang="de-DE" dirty="0" smtClean="0"/>
              <a:t>Subjekt (wer oder was?)</a:t>
            </a:r>
          </a:p>
          <a:p>
            <a:r>
              <a:rPr lang="de-DE" dirty="0" smtClean="0"/>
              <a:t>ante </a:t>
            </a:r>
            <a:r>
              <a:rPr lang="de-DE" dirty="0" err="1" smtClean="0"/>
              <a:t>alios</a:t>
            </a:r>
            <a:endParaRPr lang="de-DE" dirty="0" smtClean="0"/>
          </a:p>
          <a:p>
            <a:r>
              <a:rPr lang="de-DE" dirty="0" smtClean="0"/>
              <a:t>Objekte?</a:t>
            </a:r>
          </a:p>
          <a:p>
            <a:r>
              <a:rPr lang="de-DE" dirty="0" err="1" smtClean="0"/>
              <a:t>Contemplata</a:t>
            </a:r>
            <a:r>
              <a:rPr lang="de-DE" dirty="0" smtClean="0"/>
              <a:t> </a:t>
            </a:r>
            <a:r>
              <a:rPr lang="de-DE" dirty="0" err="1" smtClean="0"/>
              <a:t>ratione</a:t>
            </a:r>
            <a:r>
              <a:rPr lang="de-DE" dirty="0" smtClean="0"/>
              <a:t>  Konstruktion?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71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Quam</a:t>
            </a:r>
            <a:r>
              <a:rPr lang="de-DE" sz="2800" dirty="0" smtClean="0"/>
              <a:t> </a:t>
            </a:r>
            <a:r>
              <a:rPr lang="de-DE" sz="2800" dirty="0" err="1" smtClean="0"/>
              <a:t>postmodum</a:t>
            </a:r>
            <a:r>
              <a:rPr lang="de-DE" sz="2800" dirty="0" smtClean="0"/>
              <a:t> Plato in </a:t>
            </a:r>
            <a:r>
              <a:rPr lang="de-DE" sz="2800" dirty="0" err="1" smtClean="0"/>
              <a:t>quattuor</a:t>
            </a:r>
            <a:r>
              <a:rPr lang="de-DE" sz="2800" dirty="0" smtClean="0"/>
              <a:t> </a:t>
            </a:r>
            <a:r>
              <a:rPr lang="de-DE" sz="2800" dirty="0" err="1" smtClean="0"/>
              <a:t>definitiones</a:t>
            </a:r>
            <a:r>
              <a:rPr lang="de-DE" sz="2800" dirty="0" smtClean="0"/>
              <a:t> </a:t>
            </a:r>
            <a:r>
              <a:rPr lang="de-DE" sz="2800" dirty="0" err="1" smtClean="0"/>
              <a:t>distribuit</a:t>
            </a:r>
            <a:r>
              <a:rPr lang="de-DE" sz="2800" dirty="0" smtClean="0"/>
              <a:t>, </a:t>
            </a:r>
            <a:r>
              <a:rPr lang="de-DE" sz="2800" dirty="0" err="1" smtClean="0"/>
              <a:t>id</a:t>
            </a:r>
            <a:r>
              <a:rPr lang="de-DE" sz="2800" dirty="0" smtClean="0"/>
              <a:t> </a:t>
            </a:r>
            <a:r>
              <a:rPr lang="de-DE" sz="2800" dirty="0" err="1" smtClean="0"/>
              <a:t>est</a:t>
            </a:r>
            <a:r>
              <a:rPr lang="de-DE" sz="2800" dirty="0" smtClean="0"/>
              <a:t> </a:t>
            </a:r>
            <a:r>
              <a:rPr lang="de-DE" sz="2800" dirty="0" err="1" smtClean="0"/>
              <a:t>arithmeticam</a:t>
            </a:r>
            <a:r>
              <a:rPr lang="de-DE" sz="2800" dirty="0" smtClean="0"/>
              <a:t>, </a:t>
            </a:r>
            <a:r>
              <a:rPr lang="de-DE" sz="2800" dirty="0" err="1" smtClean="0"/>
              <a:t>geometricam</a:t>
            </a:r>
            <a:r>
              <a:rPr lang="de-DE" sz="2800" dirty="0" smtClean="0"/>
              <a:t>, </a:t>
            </a:r>
            <a:r>
              <a:rPr lang="de-DE" sz="2800" dirty="0" err="1" smtClean="0"/>
              <a:t>musicam</a:t>
            </a:r>
            <a:r>
              <a:rPr lang="de-DE" sz="2800" dirty="0" smtClean="0"/>
              <a:t>, </a:t>
            </a:r>
            <a:r>
              <a:rPr lang="de-DE" sz="2800" dirty="0" err="1" smtClean="0"/>
              <a:t>astronomiam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Prädikat</a:t>
            </a:r>
          </a:p>
          <a:p>
            <a:r>
              <a:rPr lang="de-DE" dirty="0" err="1" smtClean="0"/>
              <a:t>Quam</a:t>
            </a:r>
            <a:r>
              <a:rPr lang="de-DE" dirty="0" smtClean="0"/>
              <a:t> – </a:t>
            </a:r>
            <a:r>
              <a:rPr lang="de-DE" dirty="0" err="1" smtClean="0"/>
              <a:t>rA</a:t>
            </a:r>
            <a:r>
              <a:rPr lang="de-DE" dirty="0" smtClean="0"/>
              <a:t> – bezogen auf?</a:t>
            </a:r>
          </a:p>
          <a:p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– das heißt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88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Ethicam</a:t>
            </a:r>
            <a:r>
              <a:rPr lang="de-DE" sz="2800" dirty="0" smtClean="0"/>
              <a:t> Socrates </a:t>
            </a:r>
            <a:r>
              <a:rPr lang="de-DE" sz="2800" dirty="0" err="1" smtClean="0"/>
              <a:t>primus</a:t>
            </a:r>
            <a:r>
              <a:rPr lang="de-DE" sz="2800" dirty="0" smtClean="0"/>
              <a:t> ad </a:t>
            </a:r>
            <a:r>
              <a:rPr lang="de-DE" sz="2800" dirty="0" err="1" smtClean="0"/>
              <a:t>corrrigendos</a:t>
            </a:r>
            <a:r>
              <a:rPr lang="de-DE" sz="2800" dirty="0" smtClean="0"/>
              <a:t> </a:t>
            </a:r>
            <a:r>
              <a:rPr lang="de-DE" sz="2800" dirty="0" err="1" smtClean="0"/>
              <a:t>componendosque</a:t>
            </a:r>
            <a:r>
              <a:rPr lang="de-DE" sz="2800" dirty="0" smtClean="0"/>
              <a:t> </a:t>
            </a:r>
            <a:r>
              <a:rPr lang="de-DE" sz="2800" dirty="0" err="1" smtClean="0"/>
              <a:t>mores</a:t>
            </a:r>
            <a:r>
              <a:rPr lang="de-DE" sz="2800" dirty="0" smtClean="0"/>
              <a:t> </a:t>
            </a:r>
            <a:r>
              <a:rPr lang="de-DE" sz="2800" dirty="0" err="1" smtClean="0"/>
              <a:t>instituit</a:t>
            </a:r>
            <a:r>
              <a:rPr lang="de-DE" sz="2800" dirty="0" smtClean="0"/>
              <a:t> </a:t>
            </a:r>
            <a:r>
              <a:rPr lang="de-DE" sz="2800" dirty="0" err="1" smtClean="0"/>
              <a:t>atque</a:t>
            </a:r>
            <a:r>
              <a:rPr lang="de-DE" sz="2800" dirty="0" smtClean="0"/>
              <a:t> </a:t>
            </a:r>
            <a:r>
              <a:rPr lang="de-DE" sz="2800" dirty="0" err="1" smtClean="0"/>
              <a:t>omne</a:t>
            </a:r>
            <a:r>
              <a:rPr lang="de-DE" sz="2800" dirty="0" smtClean="0"/>
              <a:t> </a:t>
            </a:r>
            <a:r>
              <a:rPr lang="de-DE" sz="2800" dirty="0" err="1" smtClean="0"/>
              <a:t>studium</a:t>
            </a:r>
            <a:r>
              <a:rPr lang="de-DE" sz="2800" dirty="0" smtClean="0"/>
              <a:t> </a:t>
            </a:r>
            <a:r>
              <a:rPr lang="de-DE" sz="2800" dirty="0" err="1" smtClean="0"/>
              <a:t>eius</a:t>
            </a:r>
            <a:r>
              <a:rPr lang="de-DE" sz="2800" dirty="0" smtClean="0"/>
              <a:t> ad </a:t>
            </a:r>
            <a:r>
              <a:rPr lang="de-DE" sz="2800" dirty="0" err="1" smtClean="0"/>
              <a:t>bene</a:t>
            </a:r>
            <a:r>
              <a:rPr lang="de-DE" sz="2800" dirty="0" smtClean="0"/>
              <a:t> </a:t>
            </a:r>
            <a:r>
              <a:rPr lang="de-DE" sz="2800" dirty="0" err="1" smtClean="0"/>
              <a:t>vivendi</a:t>
            </a:r>
            <a:r>
              <a:rPr lang="de-DE" sz="2800" dirty="0" smtClean="0"/>
              <a:t> </a:t>
            </a:r>
            <a:r>
              <a:rPr lang="de-DE" sz="2800" dirty="0" err="1" smtClean="0"/>
              <a:t>disputationem</a:t>
            </a:r>
            <a:r>
              <a:rPr lang="de-DE" sz="2800" dirty="0" smtClean="0"/>
              <a:t> </a:t>
            </a:r>
            <a:r>
              <a:rPr lang="de-DE" sz="2800" dirty="0" err="1" smtClean="0"/>
              <a:t>perduxit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Prädikat</a:t>
            </a:r>
          </a:p>
          <a:p>
            <a:r>
              <a:rPr lang="de-DE" dirty="0" smtClean="0"/>
              <a:t>Subjekt </a:t>
            </a:r>
          </a:p>
          <a:p>
            <a:r>
              <a:rPr lang="de-DE" dirty="0" err="1" smtClean="0"/>
              <a:t>primus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atque</a:t>
            </a:r>
            <a:r>
              <a:rPr lang="de-DE" dirty="0" smtClean="0"/>
              <a:t> – und</a:t>
            </a:r>
          </a:p>
          <a:p>
            <a:r>
              <a:rPr lang="de-DE" dirty="0" smtClean="0"/>
              <a:t>2. Prädikat</a:t>
            </a:r>
          </a:p>
          <a:p>
            <a:r>
              <a:rPr lang="de-DE" dirty="0" smtClean="0"/>
              <a:t>O4?</a:t>
            </a:r>
          </a:p>
          <a:p>
            <a:r>
              <a:rPr lang="de-DE" dirty="0" err="1" smtClean="0"/>
              <a:t>bene</a:t>
            </a:r>
            <a:r>
              <a:rPr lang="de-DE" dirty="0" smtClean="0"/>
              <a:t> </a:t>
            </a:r>
            <a:r>
              <a:rPr lang="de-DE" dirty="0" err="1" smtClean="0"/>
              <a:t>vivendi</a:t>
            </a:r>
            <a:r>
              <a:rPr lang="de-DE" dirty="0" smtClean="0"/>
              <a:t> Konstruktion?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18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Logicam</a:t>
            </a:r>
            <a:r>
              <a:rPr lang="de-DE" sz="2800" dirty="0" smtClean="0"/>
              <a:t>, </a:t>
            </a:r>
            <a:r>
              <a:rPr lang="de-DE" sz="2800" dirty="0" err="1" smtClean="0"/>
              <a:t>quae</a:t>
            </a:r>
            <a:r>
              <a:rPr lang="de-DE" sz="2800" dirty="0" smtClean="0"/>
              <a:t> </a:t>
            </a:r>
            <a:r>
              <a:rPr lang="de-DE" sz="2800" dirty="0" err="1" smtClean="0"/>
              <a:t>rationalis</a:t>
            </a:r>
            <a:r>
              <a:rPr lang="de-DE" sz="2800" dirty="0" smtClean="0"/>
              <a:t> </a:t>
            </a:r>
            <a:r>
              <a:rPr lang="de-DE" sz="2800" dirty="0" err="1" smtClean="0"/>
              <a:t>vocatur</a:t>
            </a:r>
            <a:r>
              <a:rPr lang="de-DE" sz="2800" dirty="0" smtClean="0"/>
              <a:t>, Plato </a:t>
            </a:r>
            <a:r>
              <a:rPr lang="de-DE" sz="2800" dirty="0" err="1" smtClean="0"/>
              <a:t>subiunxit</a:t>
            </a:r>
            <a:r>
              <a:rPr lang="de-DE" sz="2800" dirty="0" smtClean="0"/>
              <a:t>;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Prädikat des HS</a:t>
            </a:r>
          </a:p>
          <a:p>
            <a:r>
              <a:rPr lang="de-DE" dirty="0" smtClean="0"/>
              <a:t>Subjekt</a:t>
            </a:r>
          </a:p>
          <a:p>
            <a:r>
              <a:rPr lang="de-DE" dirty="0" smtClean="0"/>
              <a:t>O4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433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Per </a:t>
            </a:r>
            <a:r>
              <a:rPr lang="de-DE" sz="2800" dirty="0" err="1" smtClean="0"/>
              <a:t>quam</a:t>
            </a:r>
            <a:r>
              <a:rPr lang="de-DE" sz="2800" dirty="0" smtClean="0"/>
              <a:t> – </a:t>
            </a:r>
            <a:r>
              <a:rPr lang="de-DE" sz="2800" dirty="0" err="1" smtClean="0"/>
              <a:t>discussis</a:t>
            </a:r>
            <a:r>
              <a:rPr lang="de-DE" sz="2800" dirty="0" smtClean="0"/>
              <a:t> </a:t>
            </a:r>
            <a:r>
              <a:rPr lang="de-DE" sz="2800" dirty="0" err="1" smtClean="0"/>
              <a:t>rerum</a:t>
            </a:r>
            <a:r>
              <a:rPr lang="de-DE" sz="2800" dirty="0" smtClean="0"/>
              <a:t> </a:t>
            </a:r>
            <a:r>
              <a:rPr lang="de-DE" sz="2800" dirty="0" err="1" smtClean="0"/>
              <a:t>morumque</a:t>
            </a:r>
            <a:r>
              <a:rPr lang="de-DE" sz="2800" dirty="0" smtClean="0"/>
              <a:t> </a:t>
            </a:r>
            <a:r>
              <a:rPr lang="de-DE" sz="2800" dirty="0" err="1" smtClean="0"/>
              <a:t>causis</a:t>
            </a:r>
            <a:r>
              <a:rPr lang="de-DE" sz="2800" dirty="0" smtClean="0"/>
              <a:t> – </a:t>
            </a:r>
            <a:r>
              <a:rPr lang="de-DE" sz="2800" dirty="0" err="1" smtClean="0"/>
              <a:t>vim</a:t>
            </a:r>
            <a:r>
              <a:rPr lang="de-DE" sz="2800" dirty="0" smtClean="0"/>
              <a:t> </a:t>
            </a:r>
            <a:r>
              <a:rPr lang="de-DE" sz="2800" dirty="0" err="1" smtClean="0"/>
              <a:t>earum</a:t>
            </a:r>
            <a:r>
              <a:rPr lang="de-DE" sz="2800" dirty="0" smtClean="0"/>
              <a:t> </a:t>
            </a:r>
            <a:r>
              <a:rPr lang="de-DE" sz="2800" dirty="0" err="1" smtClean="0"/>
              <a:t>rationabiliter</a:t>
            </a:r>
            <a:r>
              <a:rPr lang="de-DE" sz="2800" dirty="0" smtClean="0"/>
              <a:t> </a:t>
            </a:r>
            <a:r>
              <a:rPr lang="de-DE" sz="2800" dirty="0" err="1" smtClean="0"/>
              <a:t>perscrutatus</a:t>
            </a:r>
            <a:r>
              <a:rPr lang="de-DE" sz="2800" dirty="0" smtClean="0"/>
              <a:t> </a:t>
            </a:r>
            <a:r>
              <a:rPr lang="de-DE" sz="2800" dirty="0" err="1" smtClean="0"/>
              <a:t>est.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Prädikat (</a:t>
            </a:r>
            <a:r>
              <a:rPr lang="de-DE" dirty="0" err="1" smtClean="0"/>
              <a:t>Dep</a:t>
            </a:r>
            <a:r>
              <a:rPr lang="de-DE" dirty="0" smtClean="0"/>
              <a:t>.)</a:t>
            </a:r>
          </a:p>
          <a:p>
            <a:r>
              <a:rPr lang="de-DE" dirty="0" smtClean="0"/>
              <a:t>Per </a:t>
            </a:r>
            <a:r>
              <a:rPr lang="de-DE" dirty="0" err="1" smtClean="0"/>
              <a:t>quam</a:t>
            </a:r>
            <a:r>
              <a:rPr lang="de-DE" dirty="0" smtClean="0"/>
              <a:t> – </a:t>
            </a:r>
            <a:r>
              <a:rPr lang="de-DE" dirty="0" err="1" smtClean="0"/>
              <a:t>rA</a:t>
            </a:r>
            <a:endParaRPr lang="de-DE" dirty="0" smtClean="0"/>
          </a:p>
          <a:p>
            <a:r>
              <a:rPr lang="de-DE" dirty="0" smtClean="0"/>
              <a:t>O4</a:t>
            </a:r>
          </a:p>
          <a:p>
            <a:r>
              <a:rPr lang="de-DE" dirty="0" err="1" smtClean="0"/>
              <a:t>Rationabiliter</a:t>
            </a:r>
            <a:r>
              <a:rPr lang="de-DE" dirty="0" smtClean="0"/>
              <a:t> - -</a:t>
            </a:r>
            <a:r>
              <a:rPr lang="de-DE" dirty="0" err="1" smtClean="0"/>
              <a:t>iter</a:t>
            </a:r>
            <a:r>
              <a:rPr lang="de-DE" dirty="0" smtClean="0"/>
              <a:t>! Form</a:t>
            </a:r>
          </a:p>
          <a:p>
            <a:r>
              <a:rPr lang="de-DE" b="1" dirty="0" err="1" smtClean="0"/>
              <a:t>discussis</a:t>
            </a:r>
            <a:r>
              <a:rPr lang="de-DE" dirty="0" smtClean="0"/>
              <a:t> </a:t>
            </a:r>
            <a:r>
              <a:rPr lang="de-DE" dirty="0" err="1" smtClean="0"/>
              <a:t>rerum</a:t>
            </a:r>
            <a:r>
              <a:rPr lang="de-DE" dirty="0" smtClean="0"/>
              <a:t> </a:t>
            </a:r>
            <a:r>
              <a:rPr lang="de-DE" dirty="0" err="1" smtClean="0"/>
              <a:t>morumque</a:t>
            </a:r>
            <a:r>
              <a:rPr lang="de-DE" dirty="0" smtClean="0"/>
              <a:t> </a:t>
            </a:r>
            <a:r>
              <a:rPr lang="de-DE" b="1" dirty="0" err="1" smtClean="0"/>
              <a:t>causis</a:t>
            </a:r>
            <a:r>
              <a:rPr lang="de-DE" b="1" smtClean="0"/>
              <a:t> Konstruktion?</a:t>
            </a:r>
            <a:endParaRPr lang="de-DE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84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Breitbild</PresentationFormat>
  <Paragraphs>39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Definition der Philosophie</vt:lpstr>
      <vt:lpstr>In Physica igitur causa quaerendi, in Ethica ordo vivendi, in Logica ratio intellegendi versatur.</vt:lpstr>
      <vt:lpstr>Physicam apud Graecos primus perscrutatus est Thales Milesius, unus ex septem illis sapientibus.</vt:lpstr>
      <vt:lpstr>Hic enim ante alios caeli causas atque vim rerum naturalium contemplata ratione suspexit.</vt:lpstr>
      <vt:lpstr>Quam postmodum Plato in quattuor definitiones distribuit, id est arithmeticam, geometricam, musicam, astronomiam.</vt:lpstr>
      <vt:lpstr>Ethicam Socrates primus ad corrrigendos componendosque mores instituit atque omne studium eius ad bene vivendi disputationem perduxit.</vt:lpstr>
      <vt:lpstr>Logicam, quae rationalis vocatur, Plato subiunxit;</vt:lpstr>
      <vt:lpstr>Per quam – discussis rerum morumque causis – vim earum rationabiliter perscrutatus est.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der Philosophie</dc:title>
  <dc:creator>Tschuden, Elisabeth</dc:creator>
  <cp:lastModifiedBy>Tschuden, Elisabeth</cp:lastModifiedBy>
  <cp:revision>3</cp:revision>
  <dcterms:created xsi:type="dcterms:W3CDTF">2019-09-18T05:15:31Z</dcterms:created>
  <dcterms:modified xsi:type="dcterms:W3CDTF">2019-09-18T05:25:59Z</dcterms:modified>
</cp:coreProperties>
</file>