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176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005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968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399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82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0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939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89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942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29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714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BAE1-F995-443E-964C-B1A9B7BAA062}" type="datetimeFigureOut">
              <a:rPr lang="de-AT" smtClean="0"/>
              <a:t>23.04.2014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6608-003A-4890-B378-15DFEB8D449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66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Iacobus</a:t>
            </a:r>
            <a:r>
              <a:rPr lang="de-AT" dirty="0" smtClean="0"/>
              <a:t> de </a:t>
            </a:r>
            <a:r>
              <a:rPr lang="de-AT" dirty="0" err="1" smtClean="0"/>
              <a:t>Voragine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De </a:t>
            </a:r>
            <a:r>
              <a:rPr lang="de-AT" dirty="0" err="1" smtClean="0"/>
              <a:t>Sancto</a:t>
            </a:r>
            <a:r>
              <a:rPr lang="de-AT" dirty="0" smtClean="0"/>
              <a:t> Georgio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146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257300"/>
            <a:ext cx="7086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52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7544" y="40466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 smtClean="0"/>
              <a:t>HISTORIA DE SANCTO GEORGIO</a:t>
            </a:r>
          </a:p>
          <a:p>
            <a:endParaRPr lang="de-AT" sz="2400" dirty="0" smtClean="0"/>
          </a:p>
          <a:p>
            <a:r>
              <a:rPr lang="de-AT" sz="2400" dirty="0" smtClean="0"/>
              <a:t>Georgius </a:t>
            </a:r>
            <a:r>
              <a:rPr lang="de-AT" sz="2400" dirty="0" err="1" smtClean="0"/>
              <a:t>tribunus</a:t>
            </a:r>
            <a:r>
              <a:rPr lang="de-AT" sz="2400" dirty="0" smtClean="0"/>
              <a:t>, </a:t>
            </a:r>
            <a:r>
              <a:rPr lang="de-AT" sz="2400" dirty="0" err="1" smtClean="0"/>
              <a:t>genere</a:t>
            </a:r>
            <a:r>
              <a:rPr lang="de-AT" sz="2400" dirty="0" smtClean="0"/>
              <a:t> </a:t>
            </a:r>
            <a:r>
              <a:rPr lang="de-AT" sz="2400" dirty="0" err="1" smtClean="0"/>
              <a:t>Cappadocum</a:t>
            </a:r>
            <a:r>
              <a:rPr lang="de-AT" sz="2400" dirty="0" smtClean="0"/>
              <a:t>, </a:t>
            </a:r>
            <a:r>
              <a:rPr lang="de-AT" sz="2400" dirty="0" err="1" smtClean="0"/>
              <a:t>pervenit</a:t>
            </a:r>
            <a:r>
              <a:rPr lang="de-AT" sz="2400" dirty="0" smtClean="0"/>
              <a:t> in </a:t>
            </a:r>
            <a:r>
              <a:rPr lang="de-AT" sz="2400" dirty="0" err="1" smtClean="0"/>
              <a:t>provinciam</a:t>
            </a:r>
            <a:r>
              <a:rPr lang="de-AT" sz="2400" dirty="0" smtClean="0"/>
              <a:t> </a:t>
            </a:r>
            <a:r>
              <a:rPr lang="de-AT" sz="2400" dirty="0" err="1" smtClean="0"/>
              <a:t>Libyae</a:t>
            </a:r>
            <a:r>
              <a:rPr lang="de-AT" sz="2400" dirty="0" smtClean="0"/>
              <a:t> in </a:t>
            </a:r>
            <a:r>
              <a:rPr lang="de-AT" sz="2400" dirty="0" err="1" smtClean="0"/>
              <a:t>civitatem</a:t>
            </a:r>
            <a:r>
              <a:rPr lang="de-AT" sz="2400" dirty="0" smtClean="0"/>
              <a:t>, </a:t>
            </a:r>
          </a:p>
          <a:p>
            <a:r>
              <a:rPr lang="de-AT" sz="2400" dirty="0"/>
              <a:t>	</a:t>
            </a:r>
            <a:r>
              <a:rPr lang="de-AT" sz="2400" dirty="0" err="1" smtClean="0"/>
              <a:t>quae</a:t>
            </a:r>
            <a:r>
              <a:rPr lang="de-AT" sz="2400" dirty="0" smtClean="0"/>
              <a:t> </a:t>
            </a:r>
            <a:r>
              <a:rPr lang="de-AT" sz="2400" dirty="0" err="1" smtClean="0"/>
              <a:t>dicitur</a:t>
            </a:r>
            <a:r>
              <a:rPr lang="de-AT" sz="2400" dirty="0" smtClean="0"/>
              <a:t> </a:t>
            </a:r>
            <a:r>
              <a:rPr lang="de-AT" sz="2400" dirty="0" err="1" smtClean="0"/>
              <a:t>Silena</a:t>
            </a:r>
            <a:r>
              <a:rPr lang="de-AT" sz="2400" dirty="0" smtClean="0"/>
              <a:t>. </a:t>
            </a:r>
          </a:p>
          <a:p>
            <a:r>
              <a:rPr lang="de-AT" sz="2400" dirty="0" err="1" smtClean="0"/>
              <a:t>Iuxta</a:t>
            </a:r>
            <a:r>
              <a:rPr lang="de-AT" sz="2400" dirty="0" smtClean="0"/>
              <a:t> </a:t>
            </a:r>
            <a:r>
              <a:rPr lang="de-AT" sz="2400" dirty="0" err="1" smtClean="0"/>
              <a:t>quam</a:t>
            </a:r>
            <a:r>
              <a:rPr lang="de-AT" sz="2400" dirty="0" smtClean="0"/>
              <a:t> </a:t>
            </a:r>
            <a:r>
              <a:rPr lang="de-AT" sz="2400" dirty="0" err="1" smtClean="0"/>
              <a:t>civitatem</a:t>
            </a:r>
            <a:r>
              <a:rPr lang="de-AT" sz="2400" dirty="0" smtClean="0"/>
              <a:t> </a:t>
            </a:r>
            <a:r>
              <a:rPr lang="de-AT" sz="2400" dirty="0" err="1" smtClean="0"/>
              <a:t>erat</a:t>
            </a:r>
            <a:r>
              <a:rPr lang="de-AT" sz="2400" dirty="0" smtClean="0"/>
              <a:t> </a:t>
            </a:r>
            <a:r>
              <a:rPr lang="de-AT" sz="2400" dirty="0" err="1" smtClean="0"/>
              <a:t>stagnum</a:t>
            </a:r>
            <a:r>
              <a:rPr lang="de-AT" sz="2400" dirty="0" smtClean="0"/>
              <a:t> </a:t>
            </a:r>
            <a:r>
              <a:rPr lang="de-AT" sz="2400" dirty="0" err="1" smtClean="0"/>
              <a:t>instar</a:t>
            </a:r>
            <a:r>
              <a:rPr lang="de-AT" sz="2400" dirty="0" smtClean="0"/>
              <a:t> </a:t>
            </a:r>
            <a:r>
              <a:rPr lang="de-AT" sz="2400" dirty="0" err="1" smtClean="0"/>
              <a:t>maris</a:t>
            </a:r>
            <a:r>
              <a:rPr lang="de-AT" sz="2400" dirty="0" smtClean="0"/>
              <a:t>, </a:t>
            </a:r>
          </a:p>
          <a:p>
            <a:r>
              <a:rPr lang="de-AT" sz="2400" dirty="0"/>
              <a:t>	</a:t>
            </a:r>
            <a:r>
              <a:rPr lang="de-AT" sz="2400" dirty="0" smtClean="0"/>
              <a:t>in quo </a:t>
            </a:r>
            <a:r>
              <a:rPr lang="de-AT" sz="2400" dirty="0" err="1" smtClean="0"/>
              <a:t>draco</a:t>
            </a:r>
            <a:r>
              <a:rPr lang="de-AT" sz="2400" dirty="0" smtClean="0"/>
              <a:t> </a:t>
            </a:r>
            <a:r>
              <a:rPr lang="de-AT" sz="2400" dirty="0" err="1" smtClean="0"/>
              <a:t>pestifer</a:t>
            </a:r>
            <a:r>
              <a:rPr lang="de-AT" sz="2400" dirty="0" smtClean="0"/>
              <a:t> </a:t>
            </a:r>
            <a:r>
              <a:rPr lang="de-AT" sz="2400" dirty="0" err="1" smtClean="0"/>
              <a:t>latitabat</a:t>
            </a:r>
            <a:r>
              <a:rPr lang="de-AT" sz="2400" dirty="0" smtClean="0"/>
              <a:t>, </a:t>
            </a:r>
            <a:r>
              <a:rPr lang="de-AT" sz="2400" dirty="0" err="1" smtClean="0"/>
              <a:t>qui</a:t>
            </a:r>
            <a:r>
              <a:rPr lang="de-AT" sz="2400" dirty="0" smtClean="0"/>
              <a:t> </a:t>
            </a:r>
            <a:r>
              <a:rPr lang="de-AT" sz="2400" dirty="0" err="1" smtClean="0"/>
              <a:t>saepe</a:t>
            </a:r>
            <a:r>
              <a:rPr lang="de-AT" sz="2400" dirty="0" smtClean="0"/>
              <a:t> </a:t>
            </a:r>
            <a:r>
              <a:rPr lang="de-AT" sz="2400" dirty="0" err="1" smtClean="0"/>
              <a:t>populum</a:t>
            </a:r>
            <a:r>
              <a:rPr lang="de-AT" sz="2400" dirty="0" smtClean="0"/>
              <a:t> contra 	se </a:t>
            </a:r>
            <a:r>
              <a:rPr lang="de-AT" sz="2400" dirty="0" err="1" smtClean="0"/>
              <a:t>armatum</a:t>
            </a:r>
            <a:r>
              <a:rPr lang="de-AT" sz="2400" dirty="0" smtClean="0"/>
              <a:t> in </a:t>
            </a:r>
            <a:r>
              <a:rPr lang="de-AT" sz="2400" dirty="0" err="1" smtClean="0"/>
              <a:t>fugam</a:t>
            </a:r>
            <a:r>
              <a:rPr lang="de-AT" sz="2400" dirty="0" smtClean="0"/>
              <a:t> </a:t>
            </a:r>
            <a:r>
              <a:rPr lang="de-AT" sz="2400" dirty="0" err="1" smtClean="0"/>
              <a:t>converterat</a:t>
            </a:r>
            <a:r>
              <a:rPr lang="de-AT" sz="2400" dirty="0" smtClean="0"/>
              <a:t> </a:t>
            </a:r>
            <a:r>
              <a:rPr lang="de-AT" sz="2400" dirty="0" err="1" smtClean="0"/>
              <a:t>flatuque</a:t>
            </a:r>
            <a:r>
              <a:rPr lang="de-AT" sz="2400" dirty="0" smtClean="0"/>
              <a:t> </a:t>
            </a:r>
            <a:r>
              <a:rPr lang="de-AT" sz="2400" dirty="0" err="1" smtClean="0"/>
              <a:t>suo</a:t>
            </a:r>
            <a:r>
              <a:rPr lang="de-AT" sz="2400" dirty="0" smtClean="0"/>
              <a:t> ad muros 	</a:t>
            </a:r>
            <a:r>
              <a:rPr lang="de-AT" sz="2400" dirty="0" err="1" smtClean="0"/>
              <a:t>civitatis</a:t>
            </a:r>
            <a:r>
              <a:rPr lang="de-AT" sz="2400" dirty="0" smtClean="0"/>
              <a:t> </a:t>
            </a:r>
            <a:r>
              <a:rPr lang="de-AT" sz="2400" dirty="0" err="1" smtClean="0"/>
              <a:t>accedens</a:t>
            </a:r>
            <a:r>
              <a:rPr lang="de-AT" sz="2400" dirty="0" smtClean="0"/>
              <a:t> </a:t>
            </a:r>
            <a:r>
              <a:rPr lang="de-AT" sz="2400" dirty="0" err="1" smtClean="0"/>
              <a:t>omnes</a:t>
            </a:r>
            <a:r>
              <a:rPr lang="de-AT" sz="2400" dirty="0" smtClean="0"/>
              <a:t> </a:t>
            </a:r>
            <a:r>
              <a:rPr lang="de-AT" sz="2400" dirty="0" err="1" smtClean="0"/>
              <a:t>inficiebat</a:t>
            </a:r>
            <a:r>
              <a:rPr lang="de-AT" sz="2400" dirty="0" smtClean="0"/>
              <a:t>. </a:t>
            </a:r>
          </a:p>
          <a:p>
            <a:r>
              <a:rPr lang="de-AT" sz="2400" dirty="0" err="1" smtClean="0"/>
              <a:t>Quapropter</a:t>
            </a:r>
            <a:r>
              <a:rPr lang="de-AT" sz="2400" dirty="0" smtClean="0"/>
              <a:t> </a:t>
            </a:r>
            <a:r>
              <a:rPr lang="de-AT" sz="2400" dirty="0" err="1" smtClean="0"/>
              <a:t>compulsi</a:t>
            </a:r>
            <a:r>
              <a:rPr lang="de-AT" sz="2400" dirty="0" smtClean="0"/>
              <a:t> </a:t>
            </a:r>
            <a:r>
              <a:rPr lang="de-AT" sz="2400" dirty="0" err="1" smtClean="0"/>
              <a:t>cives</a:t>
            </a:r>
            <a:r>
              <a:rPr lang="de-AT" sz="2400" dirty="0" smtClean="0"/>
              <a:t> </a:t>
            </a:r>
            <a:r>
              <a:rPr lang="de-AT" sz="2400" dirty="0" err="1" smtClean="0"/>
              <a:t>duas</a:t>
            </a:r>
            <a:r>
              <a:rPr lang="de-AT" sz="2400" dirty="0" smtClean="0"/>
              <a:t> </a:t>
            </a:r>
            <a:r>
              <a:rPr lang="de-AT" sz="2400" dirty="0" err="1" smtClean="0"/>
              <a:t>oves</a:t>
            </a:r>
            <a:r>
              <a:rPr lang="de-AT" sz="2400" dirty="0" smtClean="0"/>
              <a:t> </a:t>
            </a:r>
            <a:r>
              <a:rPr lang="de-AT" sz="2400" dirty="0" err="1" smtClean="0"/>
              <a:t>quotidie</a:t>
            </a:r>
            <a:r>
              <a:rPr lang="de-AT" sz="2400" dirty="0" smtClean="0"/>
              <a:t> </a:t>
            </a:r>
            <a:r>
              <a:rPr lang="de-AT" sz="2400" dirty="0" err="1" smtClean="0"/>
              <a:t>sibi</a:t>
            </a:r>
            <a:r>
              <a:rPr lang="de-AT" sz="2400" dirty="0" smtClean="0"/>
              <a:t> </a:t>
            </a:r>
            <a:r>
              <a:rPr lang="de-AT" sz="2400" dirty="0" err="1" smtClean="0"/>
              <a:t>dabant</a:t>
            </a:r>
            <a:r>
              <a:rPr lang="de-AT" sz="2400" dirty="0" smtClean="0"/>
              <a:t>, </a:t>
            </a:r>
          </a:p>
          <a:p>
            <a:r>
              <a:rPr lang="de-AT" sz="2400" dirty="0"/>
              <a:t>	</a:t>
            </a:r>
            <a:r>
              <a:rPr lang="de-AT" sz="2400" dirty="0" err="1" smtClean="0"/>
              <a:t>ut</a:t>
            </a:r>
            <a:r>
              <a:rPr lang="de-AT" sz="2400" dirty="0" smtClean="0"/>
              <a:t> </a:t>
            </a:r>
            <a:r>
              <a:rPr lang="de-AT" sz="2400" dirty="0" err="1" smtClean="0"/>
              <a:t>eius</a:t>
            </a:r>
            <a:r>
              <a:rPr lang="de-AT" sz="2400" dirty="0" smtClean="0"/>
              <a:t> </a:t>
            </a:r>
            <a:r>
              <a:rPr lang="de-AT" sz="2400" dirty="0" err="1" smtClean="0"/>
              <a:t>furorem</a:t>
            </a:r>
            <a:r>
              <a:rPr lang="de-AT" sz="2400" dirty="0" smtClean="0"/>
              <a:t> </a:t>
            </a:r>
            <a:r>
              <a:rPr lang="de-AT" sz="2400" dirty="0" err="1" smtClean="0"/>
              <a:t>sedarent</a:t>
            </a:r>
            <a:r>
              <a:rPr lang="de-AT" sz="2400" dirty="0" smtClean="0"/>
              <a:t>, </a:t>
            </a:r>
          </a:p>
          <a:p>
            <a:r>
              <a:rPr lang="de-AT" sz="2400" smtClean="0"/>
              <a:t>alioquin</a:t>
            </a:r>
            <a:r>
              <a:rPr lang="de-AT" sz="2400" dirty="0" smtClean="0"/>
              <a:t> sic muros </a:t>
            </a:r>
            <a:r>
              <a:rPr lang="de-AT" sz="2400" dirty="0" err="1" smtClean="0"/>
              <a:t>civitatis</a:t>
            </a:r>
            <a:r>
              <a:rPr lang="de-AT" sz="2400" dirty="0" smtClean="0"/>
              <a:t> </a:t>
            </a:r>
            <a:r>
              <a:rPr lang="de-AT" sz="2400" dirty="0" err="1" smtClean="0"/>
              <a:t>invadebat</a:t>
            </a:r>
            <a:r>
              <a:rPr lang="de-AT" sz="2400" dirty="0" smtClean="0"/>
              <a:t> et </a:t>
            </a:r>
            <a:r>
              <a:rPr lang="de-AT" sz="2400" dirty="0" err="1" smtClean="0"/>
              <a:t>aerem</a:t>
            </a:r>
            <a:r>
              <a:rPr lang="de-AT" sz="2400" dirty="0" smtClean="0"/>
              <a:t> </a:t>
            </a:r>
            <a:r>
              <a:rPr lang="de-AT" sz="2400" dirty="0" err="1" smtClean="0"/>
              <a:t>inficiebat</a:t>
            </a:r>
            <a:r>
              <a:rPr lang="de-AT" sz="2400" dirty="0" smtClean="0"/>
              <a:t>, 			</a:t>
            </a:r>
            <a:r>
              <a:rPr lang="de-AT" sz="2400" dirty="0" err="1" smtClean="0"/>
              <a:t>ut</a:t>
            </a:r>
            <a:r>
              <a:rPr lang="de-AT" sz="2400" dirty="0" smtClean="0"/>
              <a:t> </a:t>
            </a:r>
            <a:r>
              <a:rPr lang="de-AT" sz="2400" dirty="0" err="1" smtClean="0"/>
              <a:t>plurimi</a:t>
            </a:r>
            <a:r>
              <a:rPr lang="de-AT" sz="2400" dirty="0" smtClean="0"/>
              <a:t> </a:t>
            </a:r>
            <a:r>
              <a:rPr lang="de-AT" sz="2400" dirty="0" err="1" smtClean="0"/>
              <a:t>interirent</a:t>
            </a:r>
            <a:r>
              <a:rPr lang="de-AT" sz="2400" dirty="0" smtClean="0"/>
              <a:t>.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7715696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Iacobus de Voragine De Sancto Georgio</vt:lpstr>
      <vt:lpstr>PowerPoint-Präsentation</vt:lpstr>
      <vt:lpstr>PowerPoint-Präsentation</vt:lpstr>
    </vt:vector>
  </TitlesOfParts>
  <Company>gymwt.at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Iacobus de Voragine De Sancto Georgio</dc:title>
  <dc:creator>Tschuden, Elisabeth</dc:creator>
  <cp:lastModifiedBy>Tschuden, Elisabeth</cp:lastModifiedBy>
  <cp:revision>2</cp:revision>
  <dcterms:created xsi:type="dcterms:W3CDTF">2014-04-23T07:51:07Z</dcterms:created>
  <dcterms:modified xsi:type="dcterms:W3CDTF">2014-04-23T08:17:35Z</dcterms:modified>
</cp:coreProperties>
</file>