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61ED-DBA6-499C-A539-3A56E0E1062F}" type="datetimeFigureOut">
              <a:rPr lang="de-AT" smtClean="0"/>
              <a:t>27.03.2014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E087-37CC-4D0E-8552-BA5CE250FBD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658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61ED-DBA6-499C-A539-3A56E0E1062F}" type="datetimeFigureOut">
              <a:rPr lang="de-AT" smtClean="0"/>
              <a:t>27.03.2014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E087-37CC-4D0E-8552-BA5CE250FBD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9230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61ED-DBA6-499C-A539-3A56E0E1062F}" type="datetimeFigureOut">
              <a:rPr lang="de-AT" smtClean="0"/>
              <a:t>27.03.2014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E087-37CC-4D0E-8552-BA5CE250FBD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10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61ED-DBA6-499C-A539-3A56E0E1062F}" type="datetimeFigureOut">
              <a:rPr lang="de-AT" smtClean="0"/>
              <a:t>27.03.2014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E087-37CC-4D0E-8552-BA5CE250FBD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756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61ED-DBA6-499C-A539-3A56E0E1062F}" type="datetimeFigureOut">
              <a:rPr lang="de-AT" smtClean="0"/>
              <a:t>27.03.2014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E087-37CC-4D0E-8552-BA5CE250FBD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4215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61ED-DBA6-499C-A539-3A56E0E1062F}" type="datetimeFigureOut">
              <a:rPr lang="de-AT" smtClean="0"/>
              <a:t>27.03.2014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E087-37CC-4D0E-8552-BA5CE250FBD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3123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61ED-DBA6-499C-A539-3A56E0E1062F}" type="datetimeFigureOut">
              <a:rPr lang="de-AT" smtClean="0"/>
              <a:t>27.03.2014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E087-37CC-4D0E-8552-BA5CE250FBD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3297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61ED-DBA6-499C-A539-3A56E0E1062F}" type="datetimeFigureOut">
              <a:rPr lang="de-AT" smtClean="0"/>
              <a:t>27.03.2014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E087-37CC-4D0E-8552-BA5CE250FBD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00502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61ED-DBA6-499C-A539-3A56E0E1062F}" type="datetimeFigureOut">
              <a:rPr lang="de-AT" smtClean="0"/>
              <a:t>27.03.2014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E087-37CC-4D0E-8552-BA5CE250FBD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639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61ED-DBA6-499C-A539-3A56E0E1062F}" type="datetimeFigureOut">
              <a:rPr lang="de-AT" smtClean="0"/>
              <a:t>27.03.2014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E087-37CC-4D0E-8552-BA5CE250FBD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2815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261ED-DBA6-499C-A539-3A56E0E1062F}" type="datetimeFigureOut">
              <a:rPr lang="de-AT" smtClean="0"/>
              <a:t>27.03.2014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EE087-37CC-4D0E-8552-BA5CE250FBD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2687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261ED-DBA6-499C-A539-3A56E0E1062F}" type="datetimeFigureOut">
              <a:rPr lang="de-AT" smtClean="0"/>
              <a:t>27.03.2014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EE087-37CC-4D0E-8552-BA5CE250FBD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0614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Ratschläge für Liebende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Der Circus bietet viele Vorteile</a:t>
            </a:r>
          </a:p>
          <a:p>
            <a:r>
              <a:rPr lang="de-AT" dirty="0" smtClean="0"/>
              <a:t>Ovid, Ars </a:t>
            </a:r>
            <a:r>
              <a:rPr lang="de-AT" dirty="0" err="1" smtClean="0"/>
              <a:t>amatoria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76239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219" y="908720"/>
            <a:ext cx="4682257" cy="4583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5704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21" y="1412776"/>
            <a:ext cx="8990199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957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0"/>
            <a:ext cx="7463555" cy="338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7851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0688"/>
            <a:ext cx="6120680" cy="5500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4324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259632" y="764704"/>
            <a:ext cx="71287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400" dirty="0" err="1" smtClean="0"/>
              <a:t>Nec</a:t>
            </a:r>
            <a:r>
              <a:rPr lang="de-AT" sz="2400" dirty="0" smtClean="0"/>
              <a:t> </a:t>
            </a:r>
            <a:r>
              <a:rPr lang="de-AT" sz="2400" dirty="0" err="1" smtClean="0"/>
              <a:t>te</a:t>
            </a:r>
            <a:r>
              <a:rPr lang="de-AT" sz="2400" dirty="0" smtClean="0"/>
              <a:t> </a:t>
            </a:r>
            <a:r>
              <a:rPr lang="de-AT" sz="2400" dirty="0" err="1" smtClean="0"/>
              <a:t>nobilium</a:t>
            </a:r>
            <a:r>
              <a:rPr lang="de-AT" sz="2400" dirty="0" smtClean="0"/>
              <a:t> </a:t>
            </a:r>
            <a:r>
              <a:rPr lang="de-AT" sz="2400" dirty="0" err="1" smtClean="0"/>
              <a:t>fugiat</a:t>
            </a:r>
            <a:r>
              <a:rPr lang="de-AT" sz="2400" dirty="0" smtClean="0"/>
              <a:t> </a:t>
            </a:r>
            <a:r>
              <a:rPr lang="de-AT" sz="2400" dirty="0" err="1" smtClean="0"/>
              <a:t>certamen</a:t>
            </a:r>
            <a:r>
              <a:rPr lang="de-AT" sz="2400" dirty="0" smtClean="0"/>
              <a:t> </a:t>
            </a:r>
            <a:r>
              <a:rPr lang="de-AT" sz="2400" dirty="0" err="1" smtClean="0"/>
              <a:t>equorum</a:t>
            </a:r>
            <a:r>
              <a:rPr lang="de-AT" sz="2400" dirty="0" smtClean="0"/>
              <a:t>;               135</a:t>
            </a:r>
          </a:p>
          <a:p>
            <a:r>
              <a:rPr lang="de-AT" sz="2400" dirty="0" smtClean="0"/>
              <a:t>     </a:t>
            </a:r>
            <a:r>
              <a:rPr lang="de-AT" sz="2400" dirty="0" err="1" smtClean="0"/>
              <a:t>Multa</a:t>
            </a:r>
            <a:r>
              <a:rPr lang="de-AT" sz="2400" dirty="0" smtClean="0"/>
              <a:t> </a:t>
            </a:r>
            <a:r>
              <a:rPr lang="de-AT" sz="2400" dirty="0" err="1" smtClean="0"/>
              <a:t>capax</a:t>
            </a:r>
            <a:r>
              <a:rPr lang="de-AT" sz="2400" dirty="0" smtClean="0"/>
              <a:t> </a:t>
            </a:r>
            <a:r>
              <a:rPr lang="de-AT" sz="2400" dirty="0" err="1" smtClean="0"/>
              <a:t>populi</a:t>
            </a:r>
            <a:r>
              <a:rPr lang="de-AT" sz="2400" dirty="0" smtClean="0"/>
              <a:t> </a:t>
            </a:r>
            <a:r>
              <a:rPr lang="de-AT" sz="2400" dirty="0" err="1" smtClean="0"/>
              <a:t>commoda</a:t>
            </a:r>
            <a:r>
              <a:rPr lang="de-AT" sz="2400" dirty="0" smtClean="0"/>
              <a:t> Circus habet.</a:t>
            </a:r>
          </a:p>
          <a:p>
            <a:r>
              <a:rPr lang="de-AT" sz="2400" dirty="0" smtClean="0"/>
              <a:t>Nil </a:t>
            </a:r>
            <a:r>
              <a:rPr lang="de-AT" sz="2400" dirty="0" err="1" smtClean="0"/>
              <a:t>opus</a:t>
            </a:r>
            <a:r>
              <a:rPr lang="de-AT" sz="2400" dirty="0" smtClean="0"/>
              <a:t> </a:t>
            </a:r>
            <a:r>
              <a:rPr lang="de-AT" sz="2400" dirty="0" err="1" smtClean="0"/>
              <a:t>est</a:t>
            </a:r>
            <a:r>
              <a:rPr lang="de-AT" sz="2400" dirty="0" smtClean="0"/>
              <a:t> </a:t>
            </a:r>
            <a:r>
              <a:rPr lang="de-AT" sz="2400" dirty="0" err="1" smtClean="0"/>
              <a:t>digitis</a:t>
            </a:r>
            <a:r>
              <a:rPr lang="de-AT" sz="2400" dirty="0" smtClean="0"/>
              <a:t>, per </a:t>
            </a:r>
            <a:r>
              <a:rPr lang="de-AT" sz="2400" dirty="0" err="1" smtClean="0"/>
              <a:t>quos</a:t>
            </a:r>
            <a:r>
              <a:rPr lang="de-AT" sz="2400" dirty="0" smtClean="0"/>
              <a:t> </a:t>
            </a:r>
            <a:r>
              <a:rPr lang="de-AT" sz="2400" dirty="0" err="1" smtClean="0"/>
              <a:t>arcana</a:t>
            </a:r>
            <a:r>
              <a:rPr lang="de-AT" sz="2400" dirty="0" smtClean="0"/>
              <a:t> </a:t>
            </a:r>
            <a:r>
              <a:rPr lang="de-AT" sz="2400" dirty="0" err="1" smtClean="0"/>
              <a:t>loquaris</a:t>
            </a:r>
            <a:r>
              <a:rPr lang="de-AT" sz="2400" dirty="0" smtClean="0"/>
              <a:t>,</a:t>
            </a:r>
          </a:p>
          <a:p>
            <a:r>
              <a:rPr lang="de-AT" sz="2400" dirty="0" smtClean="0"/>
              <a:t>     </a:t>
            </a:r>
            <a:r>
              <a:rPr lang="de-AT" sz="2400" dirty="0" err="1" smtClean="0"/>
              <a:t>Nec</a:t>
            </a:r>
            <a:r>
              <a:rPr lang="de-AT" sz="2400" dirty="0" smtClean="0"/>
              <a:t> </a:t>
            </a:r>
            <a:r>
              <a:rPr lang="de-AT" sz="2400" dirty="0" err="1" smtClean="0"/>
              <a:t>tibi</a:t>
            </a:r>
            <a:r>
              <a:rPr lang="de-AT" sz="2400" dirty="0" smtClean="0"/>
              <a:t> per </a:t>
            </a:r>
            <a:r>
              <a:rPr lang="de-AT" sz="2400" dirty="0" err="1" smtClean="0"/>
              <a:t>nutus</a:t>
            </a:r>
            <a:r>
              <a:rPr lang="de-AT" sz="2400" dirty="0" smtClean="0"/>
              <a:t> </a:t>
            </a:r>
            <a:r>
              <a:rPr lang="de-AT" sz="2400" dirty="0" err="1" smtClean="0"/>
              <a:t>accipienda</a:t>
            </a:r>
            <a:r>
              <a:rPr lang="de-AT" sz="2400" dirty="0" smtClean="0"/>
              <a:t> </a:t>
            </a:r>
            <a:r>
              <a:rPr lang="de-AT" sz="2400" dirty="0" err="1" smtClean="0"/>
              <a:t>nota</a:t>
            </a:r>
            <a:r>
              <a:rPr lang="de-AT" sz="2400" dirty="0" smtClean="0"/>
              <a:t> </a:t>
            </a:r>
            <a:r>
              <a:rPr lang="de-AT" sz="2400" dirty="0" err="1" smtClean="0"/>
              <a:t>est</a:t>
            </a:r>
            <a:r>
              <a:rPr lang="de-AT" sz="2400" dirty="0" smtClean="0"/>
              <a:t>:</a:t>
            </a:r>
          </a:p>
          <a:p>
            <a:r>
              <a:rPr lang="de-AT" sz="2400" dirty="0" err="1" smtClean="0"/>
              <a:t>Proximus</a:t>
            </a:r>
            <a:r>
              <a:rPr lang="de-AT" sz="2400" dirty="0" smtClean="0"/>
              <a:t> a </a:t>
            </a:r>
            <a:r>
              <a:rPr lang="de-AT" sz="2400" dirty="0" err="1" smtClean="0"/>
              <a:t>domina</a:t>
            </a:r>
            <a:r>
              <a:rPr lang="de-AT" sz="2400" dirty="0" smtClean="0"/>
              <a:t>, </a:t>
            </a:r>
            <a:r>
              <a:rPr lang="de-AT" sz="2400" dirty="0" err="1" smtClean="0"/>
              <a:t>nullo</a:t>
            </a:r>
            <a:r>
              <a:rPr lang="de-AT" sz="2400" dirty="0" smtClean="0"/>
              <a:t> </a:t>
            </a:r>
            <a:r>
              <a:rPr lang="de-AT" sz="2400" dirty="0" err="1" smtClean="0"/>
              <a:t>prohibente</a:t>
            </a:r>
            <a:r>
              <a:rPr lang="de-AT" sz="2400" dirty="0" smtClean="0"/>
              <a:t>, </a:t>
            </a:r>
            <a:r>
              <a:rPr lang="de-AT" sz="2400" dirty="0" err="1" smtClean="0"/>
              <a:t>sedeto</a:t>
            </a:r>
            <a:r>
              <a:rPr lang="de-AT" sz="2400" dirty="0" smtClean="0"/>
              <a:t>,</a:t>
            </a:r>
          </a:p>
          <a:p>
            <a:r>
              <a:rPr lang="de-AT" sz="2400" dirty="0" smtClean="0"/>
              <a:t>     </a:t>
            </a:r>
            <a:r>
              <a:rPr lang="de-AT" sz="2400" dirty="0" err="1" smtClean="0"/>
              <a:t>Iunge</a:t>
            </a:r>
            <a:r>
              <a:rPr lang="de-AT" sz="2400" dirty="0" smtClean="0"/>
              <a:t> </a:t>
            </a:r>
            <a:r>
              <a:rPr lang="de-AT" sz="2400" dirty="0" err="1" smtClean="0"/>
              <a:t>tuum</a:t>
            </a:r>
            <a:r>
              <a:rPr lang="de-AT" sz="2400" dirty="0" smtClean="0"/>
              <a:t> </a:t>
            </a:r>
            <a:r>
              <a:rPr lang="de-AT" sz="2400" dirty="0" err="1" smtClean="0"/>
              <a:t>lateri</a:t>
            </a:r>
            <a:r>
              <a:rPr lang="de-AT" sz="2400" dirty="0" smtClean="0"/>
              <a:t> qua </a:t>
            </a:r>
            <a:r>
              <a:rPr lang="de-AT" sz="2400" dirty="0" err="1" smtClean="0"/>
              <a:t>potes</a:t>
            </a:r>
            <a:r>
              <a:rPr lang="de-AT" sz="2400" dirty="0" smtClean="0"/>
              <a:t> </a:t>
            </a:r>
            <a:r>
              <a:rPr lang="de-AT" sz="2400" dirty="0" err="1" smtClean="0"/>
              <a:t>usque</a:t>
            </a:r>
            <a:r>
              <a:rPr lang="de-AT" sz="2400" dirty="0" smtClean="0"/>
              <a:t> </a:t>
            </a:r>
            <a:r>
              <a:rPr lang="de-AT" sz="2400" dirty="0" err="1" smtClean="0"/>
              <a:t>latus</a:t>
            </a:r>
            <a:r>
              <a:rPr lang="de-AT" sz="2400" dirty="0" smtClean="0"/>
              <a:t>;               140</a:t>
            </a:r>
          </a:p>
          <a:p>
            <a:r>
              <a:rPr lang="de-AT" sz="2400" dirty="0" smtClean="0"/>
              <a:t>Et </a:t>
            </a:r>
            <a:r>
              <a:rPr lang="de-AT" sz="2400" dirty="0" err="1" smtClean="0"/>
              <a:t>bene</a:t>
            </a:r>
            <a:r>
              <a:rPr lang="de-AT" sz="2400" dirty="0" smtClean="0"/>
              <a:t>, </a:t>
            </a:r>
            <a:r>
              <a:rPr lang="de-AT" sz="2400" dirty="0" err="1" smtClean="0"/>
              <a:t>quod</a:t>
            </a:r>
            <a:r>
              <a:rPr lang="de-AT" sz="2400" dirty="0" smtClean="0"/>
              <a:t> </a:t>
            </a:r>
            <a:r>
              <a:rPr lang="de-AT" sz="2400" dirty="0" err="1" smtClean="0"/>
              <a:t>cogit</a:t>
            </a:r>
            <a:r>
              <a:rPr lang="de-AT" sz="2400" dirty="0" smtClean="0"/>
              <a:t>, si </a:t>
            </a:r>
            <a:r>
              <a:rPr lang="de-AT" sz="2400" dirty="0" err="1" smtClean="0"/>
              <a:t>nolis</a:t>
            </a:r>
            <a:r>
              <a:rPr lang="de-AT" sz="2400" dirty="0" smtClean="0"/>
              <a:t>, </a:t>
            </a:r>
            <a:r>
              <a:rPr lang="de-AT" sz="2400" dirty="0" err="1" smtClean="0"/>
              <a:t>linea</a:t>
            </a:r>
            <a:r>
              <a:rPr lang="de-AT" sz="2400" dirty="0" smtClean="0"/>
              <a:t> </a:t>
            </a:r>
            <a:r>
              <a:rPr lang="de-AT" sz="2400" dirty="0" err="1" smtClean="0"/>
              <a:t>iungi</a:t>
            </a:r>
            <a:r>
              <a:rPr lang="de-AT" sz="2400" dirty="0" smtClean="0"/>
              <a:t>,</a:t>
            </a:r>
          </a:p>
          <a:p>
            <a:r>
              <a:rPr lang="de-AT" sz="2400" dirty="0" smtClean="0"/>
              <a:t>     </a:t>
            </a:r>
            <a:r>
              <a:rPr lang="de-AT" sz="2400" dirty="0" err="1" smtClean="0"/>
              <a:t>Quod</a:t>
            </a:r>
            <a:r>
              <a:rPr lang="de-AT" sz="2400" dirty="0" smtClean="0"/>
              <a:t> </a:t>
            </a:r>
            <a:r>
              <a:rPr lang="de-AT" sz="2400" dirty="0" err="1" smtClean="0"/>
              <a:t>tibi</a:t>
            </a:r>
            <a:r>
              <a:rPr lang="de-AT" sz="2400" dirty="0" smtClean="0"/>
              <a:t> </a:t>
            </a:r>
            <a:r>
              <a:rPr lang="de-AT" sz="2400" dirty="0" err="1" smtClean="0"/>
              <a:t>tangenda</a:t>
            </a:r>
            <a:r>
              <a:rPr lang="de-AT" sz="2400" dirty="0" smtClean="0"/>
              <a:t> </a:t>
            </a:r>
            <a:r>
              <a:rPr lang="de-AT" sz="2400" dirty="0" err="1" smtClean="0"/>
              <a:t>est</a:t>
            </a:r>
            <a:r>
              <a:rPr lang="de-AT" sz="2400" dirty="0" smtClean="0"/>
              <a:t> lege </a:t>
            </a:r>
            <a:r>
              <a:rPr lang="de-AT" sz="2400" dirty="0" err="1" smtClean="0"/>
              <a:t>puella</a:t>
            </a:r>
            <a:r>
              <a:rPr lang="de-AT" sz="2400" dirty="0" smtClean="0"/>
              <a:t> loci.</a:t>
            </a:r>
          </a:p>
          <a:p>
            <a:r>
              <a:rPr lang="de-AT" sz="2400" dirty="0" err="1" smtClean="0"/>
              <a:t>Hic</a:t>
            </a:r>
            <a:r>
              <a:rPr lang="de-AT" sz="2400" dirty="0" smtClean="0"/>
              <a:t> </a:t>
            </a:r>
            <a:r>
              <a:rPr lang="de-AT" sz="2400" dirty="0" err="1" smtClean="0"/>
              <a:t>tibi</a:t>
            </a:r>
            <a:r>
              <a:rPr lang="de-AT" sz="2400" dirty="0" smtClean="0"/>
              <a:t> </a:t>
            </a:r>
            <a:r>
              <a:rPr lang="de-AT" sz="2400" dirty="0" err="1" smtClean="0"/>
              <a:t>quaeratur</a:t>
            </a:r>
            <a:r>
              <a:rPr lang="de-AT" sz="2400" dirty="0" smtClean="0"/>
              <a:t> </a:t>
            </a:r>
            <a:r>
              <a:rPr lang="de-AT" sz="2400" dirty="0" err="1" smtClean="0"/>
              <a:t>socii</a:t>
            </a:r>
            <a:r>
              <a:rPr lang="de-AT" sz="2400" dirty="0" smtClean="0"/>
              <a:t> </a:t>
            </a:r>
            <a:r>
              <a:rPr lang="de-AT" sz="2400" dirty="0" err="1" smtClean="0"/>
              <a:t>sermonis</a:t>
            </a:r>
            <a:r>
              <a:rPr lang="de-AT" sz="2400" dirty="0" smtClean="0"/>
              <a:t> </a:t>
            </a:r>
            <a:r>
              <a:rPr lang="de-AT" sz="2400" dirty="0" err="1" smtClean="0"/>
              <a:t>origo</a:t>
            </a:r>
            <a:r>
              <a:rPr lang="de-AT" sz="2400" dirty="0" smtClean="0"/>
              <a:t>,</a:t>
            </a:r>
          </a:p>
          <a:p>
            <a:r>
              <a:rPr lang="de-AT" sz="2400" dirty="0" smtClean="0"/>
              <a:t>     Et </a:t>
            </a:r>
            <a:r>
              <a:rPr lang="de-AT" sz="2400" dirty="0" err="1" smtClean="0"/>
              <a:t>moveant</a:t>
            </a:r>
            <a:r>
              <a:rPr lang="de-AT" sz="2400" dirty="0" smtClean="0"/>
              <a:t> </a:t>
            </a:r>
            <a:r>
              <a:rPr lang="de-AT" sz="2400" dirty="0" err="1" smtClean="0"/>
              <a:t>primos</a:t>
            </a:r>
            <a:r>
              <a:rPr lang="de-AT" sz="2400" dirty="0" smtClean="0"/>
              <a:t> </a:t>
            </a:r>
            <a:r>
              <a:rPr lang="de-AT" sz="2400" dirty="0" err="1" smtClean="0"/>
              <a:t>publica</a:t>
            </a:r>
            <a:r>
              <a:rPr lang="de-AT" sz="2400" dirty="0" smtClean="0"/>
              <a:t> </a:t>
            </a:r>
            <a:r>
              <a:rPr lang="de-AT" sz="2400" dirty="0" err="1" smtClean="0"/>
              <a:t>verba</a:t>
            </a:r>
            <a:r>
              <a:rPr lang="de-AT" sz="2400" dirty="0" smtClean="0"/>
              <a:t> </a:t>
            </a:r>
            <a:r>
              <a:rPr lang="de-AT" sz="2400" dirty="0" err="1" smtClean="0"/>
              <a:t>sonos</a:t>
            </a:r>
            <a:r>
              <a:rPr lang="de-AT" sz="2400" dirty="0" smtClean="0"/>
              <a:t>.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109142421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Bildschirmpräsentation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Ratschläge für Liebende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gymwt.at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Ratschläge für Liebende</dc:title>
  <dc:creator>Tschuden, Elisabeth</dc:creator>
  <cp:lastModifiedBy>Tschuden, Elisabeth</cp:lastModifiedBy>
  <cp:revision>1</cp:revision>
  <dcterms:created xsi:type="dcterms:W3CDTF">2014-03-27T08:24:37Z</dcterms:created>
  <dcterms:modified xsi:type="dcterms:W3CDTF">2014-03-27T08:30:59Z</dcterms:modified>
</cp:coreProperties>
</file>