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9" r:id="rId4"/>
    <p:sldId id="270" r:id="rId5"/>
    <p:sldId id="258" r:id="rId6"/>
    <p:sldId id="261" r:id="rId7"/>
    <p:sldId id="262" r:id="rId8"/>
    <p:sldId id="257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8DE989-EC43-4CBF-8EF3-96604A387365}" type="datetimeFigureOut">
              <a:rPr lang="de-AT" smtClean="0"/>
              <a:t>25.03.2014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0B8E3A-D66C-4374-AEAA-3541105C2A68}" type="slidenum">
              <a:rPr lang="de-AT" smtClean="0"/>
              <a:t>‹Nr.›</a:t>
            </a:fld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E989-EC43-4CBF-8EF3-96604A387365}" type="datetimeFigureOut">
              <a:rPr lang="de-AT" smtClean="0"/>
              <a:t>25.03.2014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8E3A-D66C-4374-AEAA-3541105C2A68}" type="slidenum">
              <a:rPr lang="de-AT" smtClean="0"/>
              <a:t>‹Nr.›</a:t>
            </a:fld>
            <a:endParaRPr lang="de-AT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E989-EC43-4CBF-8EF3-96604A387365}" type="datetimeFigureOut">
              <a:rPr lang="de-AT" smtClean="0"/>
              <a:t>25.03.2014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8E3A-D66C-4374-AEAA-3541105C2A68}" type="slidenum">
              <a:rPr lang="de-AT" smtClean="0"/>
              <a:t>‹Nr.›</a:t>
            </a:fld>
            <a:endParaRPr lang="de-AT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E989-EC43-4CBF-8EF3-96604A387365}" type="datetimeFigureOut">
              <a:rPr lang="de-AT" smtClean="0"/>
              <a:t>25.03.2014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8E3A-D66C-4374-AEAA-3541105C2A68}" type="slidenum">
              <a:rPr lang="de-AT" smtClean="0"/>
              <a:t>‹Nr.›</a:t>
            </a:fld>
            <a:endParaRPr lang="de-AT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E989-EC43-4CBF-8EF3-96604A387365}" type="datetimeFigureOut">
              <a:rPr lang="de-AT" smtClean="0"/>
              <a:t>25.03.2014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8E3A-D66C-4374-AEAA-3541105C2A68}" type="slidenum">
              <a:rPr lang="de-AT" smtClean="0"/>
              <a:t>‹Nr.›</a:t>
            </a:fld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E989-EC43-4CBF-8EF3-96604A387365}" type="datetimeFigureOut">
              <a:rPr lang="de-AT" smtClean="0"/>
              <a:t>25.03.2014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8E3A-D66C-4374-AEAA-3541105C2A68}" type="slidenum">
              <a:rPr lang="de-AT" smtClean="0"/>
              <a:t>‹Nr.›</a:t>
            </a:fld>
            <a:endParaRPr lang="de-A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E989-EC43-4CBF-8EF3-96604A387365}" type="datetimeFigureOut">
              <a:rPr lang="de-AT" smtClean="0"/>
              <a:t>25.03.2014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8E3A-D66C-4374-AEAA-3541105C2A68}" type="slidenum">
              <a:rPr lang="de-AT" smtClean="0"/>
              <a:t>‹Nr.›</a:t>
            </a:fld>
            <a:endParaRPr lang="de-AT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E989-EC43-4CBF-8EF3-96604A387365}" type="datetimeFigureOut">
              <a:rPr lang="de-AT" smtClean="0"/>
              <a:t>25.03.2014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8E3A-D66C-4374-AEAA-3541105C2A68}" type="slidenum">
              <a:rPr lang="de-AT" smtClean="0"/>
              <a:t>‹Nr.›</a:t>
            </a:fld>
            <a:endParaRPr lang="de-AT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E989-EC43-4CBF-8EF3-96604A387365}" type="datetimeFigureOut">
              <a:rPr lang="de-AT" smtClean="0"/>
              <a:t>25.03.2014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8E3A-D66C-4374-AEAA-3541105C2A6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E989-EC43-4CBF-8EF3-96604A387365}" type="datetimeFigureOut">
              <a:rPr lang="de-AT" smtClean="0"/>
              <a:t>25.03.2014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8E3A-D66C-4374-AEAA-3541105C2A6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E989-EC43-4CBF-8EF3-96604A387365}" type="datetimeFigureOut">
              <a:rPr lang="de-AT" smtClean="0"/>
              <a:t>25.03.2014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8E3A-D66C-4374-AEAA-3541105C2A6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8DE989-EC43-4CBF-8EF3-96604A387365}" type="datetimeFigureOut">
              <a:rPr lang="de-AT" smtClean="0"/>
              <a:t>25.03.2014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00B8E3A-D66C-4374-AEAA-3541105C2A68}" type="slidenum">
              <a:rPr lang="de-AT" smtClean="0"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„Endlich kommt die Liebe“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smtClean="0"/>
              <a:t>Elegien der </a:t>
            </a:r>
            <a:r>
              <a:rPr lang="de-AT" dirty="0" err="1" smtClean="0"/>
              <a:t>Sulpicia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9877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dirty="0" err="1" smtClean="0"/>
              <a:t>ager</a:t>
            </a:r>
            <a:endParaRPr lang="de-AT" dirty="0" smtClean="0"/>
          </a:p>
          <a:p>
            <a:r>
              <a:rPr lang="de-AT" dirty="0" err="1" smtClean="0"/>
              <a:t>amnis</a:t>
            </a:r>
            <a:endParaRPr lang="de-AT" dirty="0" smtClean="0"/>
          </a:p>
          <a:p>
            <a:r>
              <a:rPr lang="de-AT" dirty="0" err="1" smtClean="0"/>
              <a:t>aptus</a:t>
            </a:r>
            <a:endParaRPr lang="de-AT" dirty="0" smtClean="0"/>
          </a:p>
          <a:p>
            <a:r>
              <a:rPr lang="de-AT" dirty="0" err="1" smtClean="0"/>
              <a:t>dulcis</a:t>
            </a:r>
            <a:endParaRPr lang="de-AT" dirty="0" smtClean="0"/>
          </a:p>
          <a:p>
            <a:r>
              <a:rPr lang="de-AT" dirty="0" err="1" smtClean="0"/>
              <a:t>frigidus</a:t>
            </a:r>
            <a:endParaRPr lang="de-AT" dirty="0" smtClean="0"/>
          </a:p>
          <a:p>
            <a:r>
              <a:rPr lang="de-AT" dirty="0" err="1" smtClean="0"/>
              <a:t>invisus</a:t>
            </a:r>
            <a:endParaRPr lang="de-AT" dirty="0" smtClean="0"/>
          </a:p>
          <a:p>
            <a:r>
              <a:rPr lang="de-AT" dirty="0" err="1" smtClean="0"/>
              <a:t>molestus</a:t>
            </a:r>
            <a:endParaRPr lang="de-AT" dirty="0" smtClean="0"/>
          </a:p>
          <a:p>
            <a:r>
              <a:rPr lang="de-AT" dirty="0" err="1" smtClean="0"/>
              <a:t>rus</a:t>
            </a:r>
            <a:endParaRPr lang="de-AT" dirty="0" smtClean="0"/>
          </a:p>
          <a:p>
            <a:r>
              <a:rPr lang="de-AT" dirty="0" err="1" smtClean="0"/>
              <a:t>tristis</a:t>
            </a:r>
            <a:endParaRPr lang="de-AT" dirty="0" smtClean="0"/>
          </a:p>
          <a:p>
            <a:r>
              <a:rPr lang="de-AT" dirty="0" err="1" smtClean="0"/>
              <a:t>urbs</a:t>
            </a:r>
            <a:endParaRPr lang="de-AT" dirty="0" smtClean="0"/>
          </a:p>
          <a:p>
            <a:r>
              <a:rPr lang="de-AT" dirty="0" err="1" smtClean="0"/>
              <a:t>villa</a:t>
            </a:r>
            <a:r>
              <a:rPr lang="de-AT" dirty="0" smtClean="0"/>
              <a:t> 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Stadt - Land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6760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Ein trauriger Geburtstag</a:t>
            </a:r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971600" y="2564904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dirty="0" smtClean="0"/>
              <a:t>   </a:t>
            </a:r>
            <a:r>
              <a:rPr lang="de-AT" sz="2400" dirty="0" smtClean="0">
                <a:hlinkClick r:id="rId2" action="ppaction://hlinksldjump"/>
              </a:rPr>
              <a:t> </a:t>
            </a:r>
            <a:r>
              <a:rPr lang="de-AT" sz="2400" dirty="0" err="1" smtClean="0">
                <a:hlinkClick r:id="rId2" action="ppaction://hlinksldjump"/>
              </a:rPr>
              <a:t>invisus</a:t>
            </a:r>
            <a:r>
              <a:rPr lang="de-AT" sz="2400" dirty="0" smtClean="0">
                <a:hlinkClick r:id="rId2" action="ppaction://hlinksldjump"/>
              </a:rPr>
              <a:t> </a:t>
            </a:r>
            <a:r>
              <a:rPr lang="de-AT" sz="2400" dirty="0" err="1" smtClean="0">
                <a:hlinkClick r:id="rId2" action="ppaction://hlinksldjump"/>
              </a:rPr>
              <a:t>natalis</a:t>
            </a:r>
            <a:r>
              <a:rPr lang="de-AT" sz="2400" dirty="0" smtClean="0">
                <a:hlinkClick r:id="rId2" action="ppaction://hlinksldjump"/>
              </a:rPr>
              <a:t> </a:t>
            </a:r>
            <a:r>
              <a:rPr lang="de-AT" sz="2400" dirty="0" err="1" smtClean="0"/>
              <a:t>adest</a:t>
            </a:r>
            <a:r>
              <a:rPr lang="de-AT" sz="2400" dirty="0" smtClean="0"/>
              <a:t>, </a:t>
            </a:r>
            <a:r>
              <a:rPr lang="de-AT" sz="2400" dirty="0" err="1" smtClean="0"/>
              <a:t>qui</a:t>
            </a:r>
            <a:r>
              <a:rPr lang="de-AT" sz="2400" dirty="0" smtClean="0"/>
              <a:t> </a:t>
            </a:r>
            <a:r>
              <a:rPr lang="de-AT" sz="2400" dirty="0" err="1" smtClean="0"/>
              <a:t>rure</a:t>
            </a:r>
            <a:r>
              <a:rPr lang="de-AT" sz="2400" dirty="0" smtClean="0"/>
              <a:t> </a:t>
            </a:r>
            <a:r>
              <a:rPr lang="de-AT" sz="2400" dirty="0" err="1" smtClean="0"/>
              <a:t>molesto</a:t>
            </a:r>
            <a:endParaRPr lang="de-AT" sz="2400" dirty="0" smtClean="0"/>
          </a:p>
          <a:p>
            <a:r>
              <a:rPr lang="de-AT" sz="2400" dirty="0" smtClean="0"/>
              <a:t>       et sine </a:t>
            </a:r>
            <a:r>
              <a:rPr lang="de-AT" sz="2400" dirty="0" err="1" smtClean="0"/>
              <a:t>Cerintho</a:t>
            </a:r>
            <a:r>
              <a:rPr lang="de-AT" sz="2400" dirty="0" smtClean="0"/>
              <a:t> </a:t>
            </a:r>
            <a:r>
              <a:rPr lang="de-AT" sz="2400" dirty="0" err="1" smtClean="0"/>
              <a:t>tristis</a:t>
            </a:r>
            <a:r>
              <a:rPr lang="de-AT" sz="2400" dirty="0" smtClean="0"/>
              <a:t> </a:t>
            </a:r>
            <a:r>
              <a:rPr lang="de-AT" sz="2400" dirty="0" err="1" smtClean="0">
                <a:hlinkClick r:id="rId2" action="ppaction://hlinksldjump"/>
              </a:rPr>
              <a:t>agendus</a:t>
            </a:r>
            <a:r>
              <a:rPr lang="de-AT" sz="2400" dirty="0" smtClean="0"/>
              <a:t> </a:t>
            </a:r>
            <a:r>
              <a:rPr lang="de-AT" sz="2400" dirty="0" err="1" smtClean="0"/>
              <a:t>erit</a:t>
            </a:r>
            <a:r>
              <a:rPr lang="de-AT" sz="2400" dirty="0" smtClean="0"/>
              <a:t>.</a:t>
            </a:r>
          </a:p>
          <a:p>
            <a:r>
              <a:rPr lang="de-AT" sz="2400" dirty="0" smtClean="0"/>
              <a:t>    </a:t>
            </a:r>
            <a:r>
              <a:rPr lang="de-AT" sz="2400" dirty="0" err="1" smtClean="0"/>
              <a:t>Dulcius</a:t>
            </a:r>
            <a:r>
              <a:rPr lang="de-AT" sz="2400" dirty="0" smtClean="0"/>
              <a:t> </a:t>
            </a:r>
            <a:r>
              <a:rPr lang="de-AT" sz="2400" dirty="0" err="1" smtClean="0"/>
              <a:t>urbe</a:t>
            </a:r>
            <a:r>
              <a:rPr lang="de-AT" sz="2400" dirty="0" smtClean="0"/>
              <a:t> </a:t>
            </a:r>
            <a:r>
              <a:rPr lang="de-AT" sz="2400" dirty="0" err="1" smtClean="0"/>
              <a:t>quid</a:t>
            </a:r>
            <a:r>
              <a:rPr lang="de-AT" sz="2400" dirty="0" smtClean="0"/>
              <a:t> </a:t>
            </a:r>
            <a:r>
              <a:rPr lang="de-AT" sz="2400" dirty="0" err="1" smtClean="0"/>
              <a:t>est</a:t>
            </a:r>
            <a:r>
              <a:rPr lang="de-AT" sz="2400" dirty="0" smtClean="0"/>
              <a:t>? an </a:t>
            </a:r>
            <a:r>
              <a:rPr lang="de-AT" sz="2400" dirty="0" err="1" smtClean="0"/>
              <a:t>villa</a:t>
            </a:r>
            <a:r>
              <a:rPr lang="de-AT" sz="2400" dirty="0" smtClean="0"/>
              <a:t> </a:t>
            </a:r>
            <a:r>
              <a:rPr lang="de-AT" sz="2400" dirty="0" err="1" smtClean="0"/>
              <a:t>sit</a:t>
            </a:r>
            <a:r>
              <a:rPr lang="de-AT" sz="2400" dirty="0" smtClean="0"/>
              <a:t> </a:t>
            </a:r>
            <a:r>
              <a:rPr lang="de-AT" sz="2400" dirty="0" err="1" smtClean="0">
                <a:hlinkClick r:id="rId2" action="ppaction://hlinksldjump"/>
              </a:rPr>
              <a:t>apta</a:t>
            </a:r>
            <a:r>
              <a:rPr lang="de-AT" sz="2400" dirty="0" smtClean="0"/>
              <a:t> </a:t>
            </a:r>
            <a:r>
              <a:rPr lang="de-AT" sz="2400" dirty="0" err="1" smtClean="0"/>
              <a:t>puellae</a:t>
            </a:r>
            <a:endParaRPr lang="de-AT" sz="2400" dirty="0" smtClean="0"/>
          </a:p>
          <a:p>
            <a:r>
              <a:rPr lang="de-AT" sz="2400" dirty="0" smtClean="0"/>
              <a:t>       </a:t>
            </a:r>
            <a:r>
              <a:rPr lang="de-AT" sz="2400" dirty="0" err="1" smtClean="0"/>
              <a:t>atque</a:t>
            </a:r>
            <a:r>
              <a:rPr lang="de-AT" sz="2400" dirty="0" smtClean="0"/>
              <a:t> </a:t>
            </a:r>
            <a:r>
              <a:rPr lang="de-AT" sz="2400" dirty="0" err="1" smtClean="0">
                <a:hlinkClick r:id="rId3" action="ppaction://hlinksldjump"/>
              </a:rPr>
              <a:t>Arrentino</a:t>
            </a:r>
            <a:r>
              <a:rPr lang="de-AT" sz="2400" dirty="0" smtClean="0"/>
              <a:t> </a:t>
            </a:r>
            <a:r>
              <a:rPr lang="de-AT" sz="2400" dirty="0" err="1" smtClean="0"/>
              <a:t>frigidus</a:t>
            </a:r>
            <a:r>
              <a:rPr lang="de-AT" sz="2400" dirty="0" smtClean="0"/>
              <a:t> </a:t>
            </a:r>
            <a:r>
              <a:rPr lang="de-AT" sz="2400" dirty="0" err="1" smtClean="0"/>
              <a:t>amnis</a:t>
            </a:r>
            <a:r>
              <a:rPr lang="de-AT" sz="2400" dirty="0" smtClean="0"/>
              <a:t> </a:t>
            </a:r>
            <a:r>
              <a:rPr lang="de-AT" sz="2400" dirty="0" err="1" smtClean="0"/>
              <a:t>agro</a:t>
            </a:r>
            <a:r>
              <a:rPr lang="de-AT" sz="2400" dirty="0" smtClean="0"/>
              <a:t>?</a:t>
            </a:r>
          </a:p>
          <a:p>
            <a:r>
              <a:rPr lang="de-AT" sz="2400" dirty="0" smtClean="0"/>
              <a:t>    </a:t>
            </a:r>
            <a:r>
              <a:rPr lang="de-AT" sz="2400" dirty="0" err="1" smtClean="0"/>
              <a:t>Iam</a:t>
            </a:r>
            <a:r>
              <a:rPr lang="de-AT" sz="2400" dirty="0" smtClean="0"/>
              <a:t> </a:t>
            </a:r>
            <a:r>
              <a:rPr lang="de-AT" sz="2400" dirty="0" err="1" smtClean="0"/>
              <a:t>nimium</a:t>
            </a:r>
            <a:r>
              <a:rPr lang="de-AT" sz="2400" dirty="0" smtClean="0"/>
              <a:t> </a:t>
            </a:r>
            <a:r>
              <a:rPr lang="de-AT" sz="2400" dirty="0" err="1" smtClean="0"/>
              <a:t>Messalla</a:t>
            </a:r>
            <a:r>
              <a:rPr lang="de-AT" sz="2400" dirty="0" smtClean="0"/>
              <a:t> </a:t>
            </a:r>
            <a:r>
              <a:rPr lang="de-AT" sz="2400" dirty="0" err="1" smtClean="0"/>
              <a:t>mei</a:t>
            </a:r>
            <a:r>
              <a:rPr lang="de-AT" sz="2400" dirty="0" smtClean="0"/>
              <a:t> </a:t>
            </a:r>
            <a:r>
              <a:rPr lang="de-AT" sz="2400" dirty="0" err="1" smtClean="0">
                <a:hlinkClick r:id="rId2" action="ppaction://hlinksldjump"/>
              </a:rPr>
              <a:t>studiose</a:t>
            </a:r>
            <a:r>
              <a:rPr lang="de-AT" sz="2400" dirty="0" smtClean="0">
                <a:hlinkClick r:id="rId2" action="ppaction://hlinksldjump"/>
              </a:rPr>
              <a:t>, </a:t>
            </a:r>
            <a:r>
              <a:rPr lang="de-AT" sz="2400" dirty="0" err="1" smtClean="0"/>
              <a:t>quiescas</a:t>
            </a:r>
            <a:r>
              <a:rPr lang="de-AT" sz="2400" dirty="0" smtClean="0"/>
              <a:t>,</a:t>
            </a:r>
          </a:p>
          <a:p>
            <a:r>
              <a:rPr lang="de-AT" sz="2400" dirty="0" smtClean="0"/>
              <a:t>       heu </a:t>
            </a:r>
            <a:r>
              <a:rPr lang="de-AT" sz="2400" dirty="0" err="1" smtClean="0">
                <a:hlinkClick r:id="rId2" action="ppaction://hlinksldjump"/>
              </a:rPr>
              <a:t>tempestivae</a:t>
            </a:r>
            <a:r>
              <a:rPr lang="de-AT" sz="2400" dirty="0" smtClean="0"/>
              <a:t>, </a:t>
            </a:r>
            <a:r>
              <a:rPr lang="de-AT" sz="2400" dirty="0" err="1" smtClean="0"/>
              <a:t>saeve</a:t>
            </a:r>
            <a:r>
              <a:rPr lang="de-AT" sz="2400" dirty="0" smtClean="0"/>
              <a:t> </a:t>
            </a:r>
            <a:r>
              <a:rPr lang="de-AT" sz="2400" dirty="0" err="1" smtClean="0"/>
              <a:t>propinque</a:t>
            </a:r>
            <a:r>
              <a:rPr lang="de-AT" sz="2400" dirty="0" smtClean="0"/>
              <a:t>, </a:t>
            </a:r>
            <a:r>
              <a:rPr lang="de-AT" sz="2400" dirty="0" err="1" smtClean="0"/>
              <a:t>viae</a:t>
            </a:r>
            <a:r>
              <a:rPr lang="de-AT" sz="2400" dirty="0" smtClean="0"/>
              <a:t>!</a:t>
            </a:r>
          </a:p>
          <a:p>
            <a:r>
              <a:rPr lang="de-AT" sz="2400" dirty="0" smtClean="0"/>
              <a:t>    </a:t>
            </a:r>
            <a:r>
              <a:rPr lang="de-AT" sz="2400" dirty="0" err="1" smtClean="0">
                <a:hlinkClick r:id="rId4" action="ppaction://hlinksldjump"/>
              </a:rPr>
              <a:t>Hic</a:t>
            </a:r>
            <a:r>
              <a:rPr lang="de-AT" sz="2400" dirty="0" smtClean="0"/>
              <a:t> </a:t>
            </a:r>
            <a:r>
              <a:rPr lang="de-AT" sz="2400" dirty="0" err="1" smtClean="0"/>
              <a:t>animum</a:t>
            </a:r>
            <a:r>
              <a:rPr lang="de-AT" sz="2400" dirty="0" smtClean="0"/>
              <a:t> </a:t>
            </a:r>
            <a:r>
              <a:rPr lang="de-AT" sz="2400" dirty="0" err="1" smtClean="0"/>
              <a:t>sensusque</a:t>
            </a:r>
            <a:r>
              <a:rPr lang="de-AT" sz="2400" dirty="0" smtClean="0"/>
              <a:t> </a:t>
            </a:r>
            <a:r>
              <a:rPr lang="de-AT" sz="2400" dirty="0" err="1" smtClean="0"/>
              <a:t>meos</a:t>
            </a:r>
            <a:r>
              <a:rPr lang="de-AT" sz="2400" dirty="0" smtClean="0"/>
              <a:t> </a:t>
            </a:r>
            <a:r>
              <a:rPr lang="de-AT" sz="2400" dirty="0" err="1" smtClean="0"/>
              <a:t>abducta</a:t>
            </a:r>
            <a:r>
              <a:rPr lang="de-AT" sz="2400" dirty="0" smtClean="0"/>
              <a:t> </a:t>
            </a:r>
            <a:r>
              <a:rPr lang="de-AT" sz="2400" dirty="0" err="1" smtClean="0"/>
              <a:t>relinquo</a:t>
            </a:r>
            <a:r>
              <a:rPr lang="de-AT" sz="2400" dirty="0" smtClean="0"/>
              <a:t>,</a:t>
            </a:r>
          </a:p>
          <a:p>
            <a:r>
              <a:rPr lang="de-AT" sz="2400" dirty="0" smtClean="0"/>
              <a:t>       </a:t>
            </a:r>
            <a:r>
              <a:rPr lang="de-AT" sz="2400" dirty="0" err="1" smtClean="0">
                <a:hlinkClick r:id="rId2" action="ppaction://hlinksldjump"/>
              </a:rPr>
              <a:t>arbitrio</a:t>
            </a:r>
            <a:r>
              <a:rPr lang="de-AT" sz="2400" dirty="0" smtClean="0"/>
              <a:t> </a:t>
            </a:r>
            <a:r>
              <a:rPr lang="de-AT" sz="2400" dirty="0" err="1" smtClean="0"/>
              <a:t>quoniam</a:t>
            </a:r>
            <a:r>
              <a:rPr lang="de-AT" sz="2400" dirty="0" smtClean="0"/>
              <a:t> non </a:t>
            </a:r>
            <a:r>
              <a:rPr lang="de-AT" sz="2400" dirty="0" err="1" smtClean="0"/>
              <a:t>sinis</a:t>
            </a:r>
            <a:r>
              <a:rPr lang="de-AT" sz="2400" dirty="0" smtClean="0"/>
              <a:t> esse </a:t>
            </a:r>
            <a:r>
              <a:rPr lang="de-AT" sz="2400" dirty="0" err="1" smtClean="0"/>
              <a:t>meo</a:t>
            </a:r>
            <a:r>
              <a:rPr lang="de-AT" sz="2400" dirty="0" smtClean="0"/>
              <a:t>.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8046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Übersetzung?</a:t>
            </a:r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780645" y="2636912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Unwillkommen erscheint der Geburtstag, der auf dem finstern</a:t>
            </a:r>
          </a:p>
          <a:p>
            <a:r>
              <a:rPr lang="de-DE" dirty="0" smtClean="0"/>
              <a:t>Land', und ohne </a:t>
            </a:r>
            <a:r>
              <a:rPr lang="de-DE" dirty="0" err="1" smtClean="0"/>
              <a:t>Cerinth</a:t>
            </a:r>
            <a:r>
              <a:rPr lang="de-DE" dirty="0" smtClean="0"/>
              <a:t>, traurige Feier mir bringt.</a:t>
            </a:r>
          </a:p>
          <a:p>
            <a:r>
              <a:rPr lang="de-DE" dirty="0" smtClean="0"/>
              <a:t>Was doch erfreut, wie die Stadt? </a:t>
            </a:r>
            <a:r>
              <a:rPr lang="de-DE" dirty="0" err="1" smtClean="0"/>
              <a:t>Paßt</a:t>
            </a:r>
            <a:r>
              <a:rPr lang="de-DE" dirty="0" smtClean="0"/>
              <a:t> wohl für ein Mädchen der </a:t>
            </a:r>
            <a:r>
              <a:rPr lang="de-DE" dirty="0" err="1" smtClean="0"/>
              <a:t>Landhof</a:t>
            </a:r>
            <a:r>
              <a:rPr lang="de-DE" dirty="0" smtClean="0"/>
              <a:t>,</a:t>
            </a:r>
          </a:p>
          <a:p>
            <a:r>
              <a:rPr lang="de-DE" dirty="0" smtClean="0"/>
              <a:t>Und in </a:t>
            </a:r>
            <a:r>
              <a:rPr lang="de-DE" dirty="0" err="1" smtClean="0"/>
              <a:t>Aretiums</a:t>
            </a:r>
            <a:r>
              <a:rPr lang="de-DE" dirty="0" smtClean="0"/>
              <a:t> Flur </a:t>
            </a:r>
            <a:r>
              <a:rPr lang="de-DE" dirty="0" err="1" smtClean="0"/>
              <a:t>Arnus</a:t>
            </a:r>
            <a:r>
              <a:rPr lang="de-DE" dirty="0" smtClean="0"/>
              <a:t>, der kältende Strom?</a:t>
            </a:r>
          </a:p>
          <a:p>
            <a:r>
              <a:rPr lang="de-DE" dirty="0" smtClean="0"/>
              <a:t>Allzu </a:t>
            </a:r>
            <a:r>
              <a:rPr lang="de-DE" dirty="0" err="1" smtClean="0"/>
              <a:t>geflissener</a:t>
            </a:r>
            <a:r>
              <a:rPr lang="de-DE" dirty="0" smtClean="0"/>
              <a:t> Freund, o ruhe mir endlich, </a:t>
            </a:r>
            <a:r>
              <a:rPr lang="de-DE" dirty="0" err="1" smtClean="0"/>
              <a:t>Messala</a:t>
            </a:r>
            <a:r>
              <a:rPr lang="de-DE" dirty="0" smtClean="0"/>
              <a:t>!</a:t>
            </a:r>
          </a:p>
          <a:p>
            <a:r>
              <a:rPr lang="de-DE" dirty="0" smtClean="0"/>
              <a:t>Der du zur Unzeit oft nahest dem einsamen Gang.</a:t>
            </a:r>
          </a:p>
          <a:p>
            <a:r>
              <a:rPr lang="de-DE" dirty="0" smtClean="0"/>
              <a:t>Hier </a:t>
            </a:r>
            <a:r>
              <a:rPr lang="de-DE" dirty="0" err="1" smtClean="0"/>
              <a:t>verläßt</a:t>
            </a:r>
            <a:r>
              <a:rPr lang="de-DE" dirty="0" smtClean="0"/>
              <a:t> mich Entführte noch Mut und alle Besinnung,</a:t>
            </a:r>
          </a:p>
          <a:p>
            <a:r>
              <a:rPr lang="de-DE" dirty="0" smtClean="0"/>
              <a:t>Weil ja vergönnt nicht ist, eigene Herrin zu sein! (S. 302-303)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29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Vokabel</a:t>
            </a: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1187624" y="2492896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 smtClean="0"/>
              <a:t>aptus</a:t>
            </a:r>
            <a:r>
              <a:rPr lang="de-AT" dirty="0" smtClean="0"/>
              <a:t> 3			geeignet, passend zu</a:t>
            </a:r>
          </a:p>
          <a:p>
            <a:r>
              <a:rPr lang="de-AT" dirty="0" err="1" smtClean="0"/>
              <a:t>arbitrium</a:t>
            </a:r>
            <a:r>
              <a:rPr lang="de-AT" dirty="0" smtClean="0"/>
              <a:t>, i		Meinung, Gutdünken, Belieben</a:t>
            </a:r>
          </a:p>
          <a:p>
            <a:r>
              <a:rPr lang="de-AT" dirty="0" err="1" smtClean="0"/>
              <a:t>diem</a:t>
            </a:r>
            <a:r>
              <a:rPr lang="de-AT" dirty="0" smtClean="0"/>
              <a:t> </a:t>
            </a:r>
            <a:r>
              <a:rPr lang="de-AT" dirty="0" err="1" smtClean="0"/>
              <a:t>agere</a:t>
            </a:r>
            <a:r>
              <a:rPr lang="de-AT" dirty="0" smtClean="0"/>
              <a:t>  		einen Tag verbringen</a:t>
            </a:r>
            <a:endParaRPr lang="de-AT" dirty="0" smtClean="0"/>
          </a:p>
          <a:p>
            <a:r>
              <a:rPr lang="de-AT" dirty="0"/>
              <a:t>d</a:t>
            </a:r>
            <a:r>
              <a:rPr lang="de-AT" dirty="0" smtClean="0"/>
              <a:t>ies </a:t>
            </a:r>
            <a:r>
              <a:rPr lang="de-AT" dirty="0" err="1" smtClean="0"/>
              <a:t>natalis</a:t>
            </a:r>
            <a:r>
              <a:rPr lang="de-AT" dirty="0" smtClean="0"/>
              <a:t>		Geburtstag</a:t>
            </a:r>
          </a:p>
          <a:p>
            <a:r>
              <a:rPr lang="de-AT" dirty="0" err="1" smtClean="0"/>
              <a:t>invisus</a:t>
            </a:r>
            <a:r>
              <a:rPr lang="de-AT" dirty="0" smtClean="0"/>
              <a:t> 3			verhasst</a:t>
            </a:r>
          </a:p>
          <a:p>
            <a:r>
              <a:rPr lang="de-AT" dirty="0" err="1" smtClean="0"/>
              <a:t>studiosus</a:t>
            </a:r>
            <a:r>
              <a:rPr lang="de-AT" dirty="0" smtClean="0"/>
              <a:t> 3 + Gen.	besorgt um etwas</a:t>
            </a:r>
          </a:p>
          <a:p>
            <a:r>
              <a:rPr lang="de-AT" dirty="0" err="1" smtClean="0"/>
              <a:t>tempestivus</a:t>
            </a:r>
            <a:r>
              <a:rPr lang="de-AT" dirty="0" smtClean="0"/>
              <a:t> 3		zu rechter Zeit, günstig</a:t>
            </a:r>
          </a:p>
          <a:p>
            <a:endParaRPr lang="de-AT" dirty="0"/>
          </a:p>
        </p:txBody>
      </p:sp>
      <p:sp>
        <p:nvSpPr>
          <p:cNvPr id="5" name="Interaktive Schaltfläche: Zurück oder Vorherige(r) 4">
            <a:hlinkClick r:id="rId2" action="ppaction://hlinksldjump" highlightClick="1"/>
          </p:cNvPr>
          <p:cNvSpPr/>
          <p:nvPr/>
        </p:nvSpPr>
        <p:spPr>
          <a:xfrm>
            <a:off x="1331640" y="5565245"/>
            <a:ext cx="792088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422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1" t="18362" r="6699" b="55"/>
          <a:stretch/>
        </p:blipFill>
        <p:spPr bwMode="auto">
          <a:xfrm>
            <a:off x="539552" y="908720"/>
            <a:ext cx="816003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nteraktive Schaltfläche: Zurück oder Vorherige(r) 2">
            <a:hlinkClick r:id="rId3" action="ppaction://hlinksldjump" highlightClick="1"/>
          </p:cNvPr>
          <p:cNvSpPr/>
          <p:nvPr/>
        </p:nvSpPr>
        <p:spPr>
          <a:xfrm>
            <a:off x="683568" y="6165304"/>
            <a:ext cx="432048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1951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lsg.musin.de/geschichte/Material/karten/web-ww2/rom-rek-to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26294" cy="566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nteraktive Schaltfläche: Zurück oder Vorherige(r) 1">
            <a:hlinkClick r:id="rId3" action="ppaction://hlinksldjump" highlightClick="1"/>
          </p:cNvPr>
          <p:cNvSpPr/>
          <p:nvPr/>
        </p:nvSpPr>
        <p:spPr>
          <a:xfrm>
            <a:off x="683568" y="6237312"/>
            <a:ext cx="720080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885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 smtClean="0"/>
              <a:t>90-88 </a:t>
            </a:r>
            <a:r>
              <a:rPr lang="de-AT" dirty="0"/>
              <a:t>	</a:t>
            </a:r>
            <a:r>
              <a:rPr lang="de-AT" dirty="0" err="1" smtClean="0"/>
              <a:t>Bundesgenossenkrieg</a:t>
            </a:r>
            <a:endParaRPr lang="de-AT" dirty="0" smtClean="0"/>
          </a:p>
          <a:p>
            <a:r>
              <a:rPr lang="de-AT" dirty="0" smtClean="0"/>
              <a:t>89-85	 1. Krieg gegen </a:t>
            </a:r>
            <a:r>
              <a:rPr lang="de-AT" dirty="0" err="1" smtClean="0"/>
              <a:t>Mithridates</a:t>
            </a:r>
            <a:endParaRPr lang="de-AT" dirty="0" smtClean="0"/>
          </a:p>
          <a:p>
            <a:r>
              <a:rPr lang="de-AT" dirty="0" smtClean="0"/>
              <a:t>82 		Bürgerkrieg (Marius - Sulla)</a:t>
            </a:r>
          </a:p>
          <a:p>
            <a:r>
              <a:rPr lang="de-AT" dirty="0" smtClean="0"/>
              <a:t>76-72 	Krieg gegen Sertorius in Spanien</a:t>
            </a:r>
          </a:p>
          <a:p>
            <a:r>
              <a:rPr lang="de-AT" dirty="0" smtClean="0"/>
              <a:t>74-64	2. Krieg gegen </a:t>
            </a:r>
            <a:r>
              <a:rPr lang="de-AT" dirty="0" err="1" smtClean="0"/>
              <a:t>Mithridates</a:t>
            </a:r>
            <a:endParaRPr lang="de-AT" dirty="0" smtClean="0"/>
          </a:p>
          <a:p>
            <a:r>
              <a:rPr lang="de-AT" dirty="0" smtClean="0"/>
              <a:t>73-71	Sklavenaufstand (Spartakus)</a:t>
            </a:r>
          </a:p>
          <a:p>
            <a:r>
              <a:rPr lang="de-AT" dirty="0" smtClean="0"/>
              <a:t>58-51	Caesar erobert Gallien</a:t>
            </a:r>
          </a:p>
          <a:p>
            <a:r>
              <a:rPr lang="de-AT" dirty="0" smtClean="0"/>
              <a:t>49-45	Bürgerkrieg (Caesar – </a:t>
            </a:r>
            <a:r>
              <a:rPr lang="de-AT" dirty="0" err="1" smtClean="0"/>
              <a:t>Pompeius</a:t>
            </a:r>
            <a:r>
              <a:rPr lang="de-AT" dirty="0" smtClean="0"/>
              <a:t>)</a:t>
            </a:r>
          </a:p>
          <a:p>
            <a:r>
              <a:rPr lang="de-AT" dirty="0" smtClean="0"/>
              <a:t>43-42	Bürgerkrieg	(</a:t>
            </a:r>
            <a:r>
              <a:rPr lang="de-AT" dirty="0" err="1" smtClean="0"/>
              <a:t>Caesarmörder</a:t>
            </a:r>
            <a:r>
              <a:rPr lang="de-AT" dirty="0" smtClean="0"/>
              <a:t> - -anhänger)</a:t>
            </a:r>
          </a:p>
          <a:p>
            <a:r>
              <a:rPr lang="de-AT" dirty="0" smtClean="0"/>
              <a:t>31 		Krieg zw. Octavian - Antonius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1. Jh. v. Chr.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7430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 err="1" smtClean="0"/>
              <a:t>Quis</a:t>
            </a:r>
            <a:r>
              <a:rPr lang="de-AT" sz="2800" dirty="0" smtClean="0"/>
              <a:t> </a:t>
            </a:r>
            <a:r>
              <a:rPr lang="de-AT" sz="2800" dirty="0" err="1" smtClean="0"/>
              <a:t>furor</a:t>
            </a:r>
            <a:r>
              <a:rPr lang="de-AT" sz="2800" dirty="0" smtClean="0"/>
              <a:t> </a:t>
            </a:r>
            <a:r>
              <a:rPr lang="de-AT" sz="2800" dirty="0" err="1" smtClean="0"/>
              <a:t>est</a:t>
            </a:r>
            <a:r>
              <a:rPr lang="de-AT" sz="2800" dirty="0" smtClean="0"/>
              <a:t> </a:t>
            </a:r>
            <a:r>
              <a:rPr lang="de-AT" sz="2800" dirty="0" err="1" smtClean="0"/>
              <a:t>atram</a:t>
            </a:r>
            <a:r>
              <a:rPr lang="de-AT" sz="2800" dirty="0" smtClean="0"/>
              <a:t> </a:t>
            </a:r>
            <a:r>
              <a:rPr lang="de-AT" sz="2800" dirty="0" err="1" smtClean="0"/>
              <a:t>bellis</a:t>
            </a:r>
            <a:r>
              <a:rPr lang="de-AT" sz="2800" dirty="0" smtClean="0"/>
              <a:t> </a:t>
            </a:r>
            <a:r>
              <a:rPr lang="de-AT" sz="2800" dirty="0" err="1" smtClean="0"/>
              <a:t>accersere</a:t>
            </a:r>
            <a:r>
              <a:rPr lang="de-AT" sz="2800" dirty="0" smtClean="0"/>
              <a:t> </a:t>
            </a:r>
            <a:r>
              <a:rPr lang="de-AT" sz="2800" dirty="0" err="1" smtClean="0"/>
              <a:t>mortem</a:t>
            </a:r>
            <a:r>
              <a:rPr lang="de-AT" sz="2800" dirty="0" smtClean="0"/>
              <a:t>?</a:t>
            </a:r>
            <a:endParaRPr lang="de-AT" sz="2800" dirty="0"/>
          </a:p>
        </p:txBody>
      </p:sp>
      <p:pic>
        <p:nvPicPr>
          <p:cNvPr id="2052" name="Picture 4" descr="File:Peace symbol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4012704" cy="401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00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Mh winkerflaggenalphabet 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28098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00250"/>
            <a:ext cx="28098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771800" y="5370099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 smtClean="0"/>
              <a:t>Campain</a:t>
            </a:r>
            <a:r>
              <a:rPr lang="de-AT" dirty="0" smtClean="0"/>
              <a:t> </a:t>
            </a:r>
            <a:r>
              <a:rPr lang="de-AT" dirty="0" err="1" smtClean="0"/>
              <a:t>Nuclear</a:t>
            </a:r>
            <a:r>
              <a:rPr lang="de-AT" dirty="0" smtClean="0"/>
              <a:t> </a:t>
            </a:r>
            <a:r>
              <a:rPr lang="de-AT" dirty="0" err="1" smtClean="0"/>
              <a:t>Disarmament</a:t>
            </a:r>
            <a:r>
              <a:rPr lang="de-AT" dirty="0" smtClean="0"/>
              <a:t> (CND)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805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800" dirty="0" smtClean="0"/>
              <a:t>Römische Liebesdichtung</a:t>
            </a:r>
            <a:endParaRPr lang="de-AT" sz="4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„kurze“ Literaturgattung</a:t>
            </a:r>
          </a:p>
          <a:p>
            <a:r>
              <a:rPr lang="de-AT" dirty="0" smtClean="0"/>
              <a:t>50 Jahre 1. Jh. V. Chr.</a:t>
            </a:r>
          </a:p>
          <a:p>
            <a:r>
              <a:rPr lang="de-AT" dirty="0" err="1" smtClean="0"/>
              <a:t>Properz</a:t>
            </a:r>
            <a:r>
              <a:rPr lang="de-AT" dirty="0" smtClean="0"/>
              <a:t>, </a:t>
            </a:r>
            <a:r>
              <a:rPr lang="de-AT" dirty="0" err="1" smtClean="0"/>
              <a:t>Tibull</a:t>
            </a:r>
            <a:r>
              <a:rPr lang="de-AT" dirty="0" smtClean="0"/>
              <a:t>, Ovid</a:t>
            </a:r>
          </a:p>
          <a:p>
            <a:r>
              <a:rPr lang="de-AT" dirty="0" smtClean="0"/>
              <a:t>Bruch mit Normen der Gesellschaft</a:t>
            </a:r>
          </a:p>
          <a:p>
            <a:pPr lvl="1"/>
            <a:r>
              <a:rPr lang="de-AT" dirty="0" smtClean="0"/>
              <a:t>Keine </a:t>
            </a:r>
            <a:r>
              <a:rPr lang="de-AT" dirty="0"/>
              <a:t>standesgemäße Ehe</a:t>
            </a:r>
          </a:p>
          <a:p>
            <a:pPr lvl="1"/>
            <a:r>
              <a:rPr lang="de-AT" dirty="0"/>
              <a:t>„Verhältnis“ mit Geliebter aus niederem Stand</a:t>
            </a:r>
          </a:p>
          <a:p>
            <a:pPr lvl="1"/>
            <a:r>
              <a:rPr lang="de-AT" dirty="0"/>
              <a:t>Verzicht auf Karriere</a:t>
            </a:r>
          </a:p>
          <a:p>
            <a:r>
              <a:rPr lang="de-AT" dirty="0" smtClean="0"/>
              <a:t>Liebe oft als „Sklavendienst“  (</a:t>
            </a:r>
            <a:r>
              <a:rPr lang="de-AT" dirty="0" err="1" smtClean="0"/>
              <a:t>servitium</a:t>
            </a:r>
            <a:r>
              <a:rPr lang="de-AT" dirty="0" smtClean="0"/>
              <a:t> </a:t>
            </a:r>
            <a:r>
              <a:rPr lang="de-AT" dirty="0" err="1" smtClean="0"/>
              <a:t>amoris</a:t>
            </a:r>
            <a:r>
              <a:rPr lang="de-AT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9511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Mann leidet unter der Ablehnung der Geliebten</a:t>
            </a:r>
          </a:p>
          <a:p>
            <a:r>
              <a:rPr lang="de-AT" dirty="0" smtClean="0"/>
              <a:t>Abhängigkeit von der Geliebten</a:t>
            </a:r>
          </a:p>
          <a:p>
            <a:r>
              <a:rPr lang="de-AT" dirty="0" smtClean="0"/>
              <a:t>Alle anderen Dinge werden der Liebe untergeordnet</a:t>
            </a:r>
          </a:p>
          <a:p>
            <a:r>
              <a:rPr lang="de-AT" dirty="0" smtClean="0"/>
              <a:t>Keine politische Karriere, Leben im Dienste der Liebe</a:t>
            </a:r>
          </a:p>
          <a:p>
            <a:r>
              <a:rPr lang="de-AT" dirty="0" smtClean="0"/>
              <a:t>Liebe als Krankheit</a:t>
            </a:r>
          </a:p>
          <a:p>
            <a:r>
              <a:rPr lang="de-AT" dirty="0" smtClean="0"/>
              <a:t>Loslösung von den gesellschaftlichen Normen der Zeit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Merkmale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6351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„Zweizeiler“</a:t>
            </a:r>
          </a:p>
          <a:p>
            <a:r>
              <a:rPr lang="de-AT" dirty="0" smtClean="0"/>
              <a:t>Hexameter + Pentameter</a:t>
            </a:r>
          </a:p>
          <a:p>
            <a:r>
              <a:rPr lang="de-AT" dirty="0"/>
              <a:t> </a:t>
            </a:r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400" dirty="0" smtClean="0"/>
              <a:t>Liebe hat ein Maß:</a:t>
            </a:r>
            <a:br>
              <a:rPr lang="de-AT" sz="4400" dirty="0" smtClean="0"/>
            </a:br>
            <a:r>
              <a:rPr lang="de-AT" sz="4400" dirty="0" smtClean="0"/>
              <a:t> Elegisches Distichon</a:t>
            </a:r>
            <a:endParaRPr lang="de-AT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3429000"/>
            <a:ext cx="42957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75373"/>
            <a:ext cx="36671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36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MTEhUUEhQWFhUXGRsYGRgXGBwbHxoeHBsfHSAeHRwfHiggGiAlGx8bITEhJSkrLi4uGiE0ODMsNygtLisBCgoKDg0OGxAQGywkICYsNCwvLCwsLCw0LCwsLCwsLCwsLCwsLCwsLCwsLCwsLCwsLCwsLCwsLCwsLCwsLCwsLP/AABEIAM4A9QMBIgACEQEDEQH/xAAbAAACAwEBAQAAAAAAAAAAAAAEBQIDBgABB//EAD0QAQACAQIEBAQEBQQCAQMFAAECESEDMQAEEkEFIlFhEzJxgQZCkaEjUrHB8BRi0eGC8XIzQ5IHFTSywv/EABkBAAMBAQEAAAAAAAAAAAAAAAECAwQABf/EAC4RAAICAgIBAgQEBwEAAAAAAAABAhEDIRIxQQRREyIyYXGRofBCgbHB0eHxI//aAAwDAQACEQMRAD8A+31xzxElveOKtR6npHFfv24g2kgkNMtfNhwZ/X73fBMHtxRpAEbu/p/1jjjm42CnVJQrO3/VfrwuP5ewsIlMOIE1fT+u/wDR4q1tYL6hqr6gfX1Mlf34V+J+NfBhOWpUIqx03dfK0oeqNVfb1w7ns5Is5/xDpUikpDfQVsYc9txb+nGM8Q/EutqVM6YkVCRciN0Xp1/9ab8uBiW54Tc3ry1dWUfnWTJExeCpP50JYh5aZNpsOPwvykOmdxHVoeqgDGxihwrWPMb9ljF3cvyDfsL+R8I1NWWmylOrukLsuyRfTAUTHf1WjTch4VGB1Mi+lgHeLdgYOnAeUiZXLwx5aEYARj03vRVru1E9XLwHoaXQT6qjpy77W4bpUNi8el+xeginV8EhpyjTbki5UOq6tfM1LC9wD3deHSrSjUUpY2b2YtDDl/ffPFPJ8rJKlawiYq+rqAeqwWN9YOLF2rhhraPwpfw41Z5upaP91XXSYPQPY4nb7Cki6WpJJIPoYQsd98n/AFnjzkeYknRLp6tvTqQLel/oX9uF2v4xLSjL4kdKPT6r1XeFiFZM9tn0yG+O6QzxF1IUSU6GpuMdWfXC92uFlmS8hUGx+SkYSl9I2GNt/wCvHmp1SHzbe3o+otnf/wBcZTnPHpy6oafbpjQkcFdW4Nm2M2cDcr45qxb6JKy6OhjT813v03VqnTnfBwF6hewfhOjU87qvQWFy8vmOkc1vX39+F3OQjTZHs32qu1e3+PCrxPxmMZw+PpROhOmdYFurG+m6ZDQ0Hu8EafPxn5S19zqyeV9Jbm57b1fDKakJxaBYlSGh6TcjG9sidOPLXps1tXBWnGJHIg4pwWFFi3t/f04jz/IdUidVbFW/6jna+768ETmGE2rBLbD9/Rr70cWUaEYs53k2ZIOnp2u6x0tj2RXd23rF8Ac74FTKWkfEF6okcFywZ+W8pdiNJdZZRl5fNtakbvF1TiztbXbveLtWUal0x6JWJSg5zfcvb9b4aKFZk/xZynMdPxpcwSgWQhJlNp6ZYUsXCss+XdHgf8NfivV09ab1yliMiGtNqoCsfKYrKFVjbatDp6EiEiYX1SkuHChfrRZg29NuE3PfhyFdRGbOSXPqDprCBn13VMnY4aSTQKfaPof4V/F0OYuOpKHx5Sa09PqSolL1JVYW7qke9cNudX4hODKM66EKffzF1ZcU+/rx8rj4BKGg6nxJkoAmrCU7hG6lpahHETpfLOLWKWMa4334a8SGPww63UlOTNmWmwyzK1AqlKB2rjLli6orBjzR62JKU+qYvlQO1VivTqzwdo8z1Y6Uxm+1J+t5/ThZHnYkjaMpNZlfZp3pEiZO97Z4N5TW6y2UZGKY2ZHbf2P14SEt1YWR5nlbukLz9JHf3v8AvwR8Dy9LmLh+j24WcjzYswkuQAtzsipXa7Xv9OGfWp6/t9v8rgxcXujnYu8D6nRGZHr/ADVt/t3/ANtX73x3FfinIdchI01vGbC/r0xzm/19+O4g6jpIbsbdT11WO+cB67brivbi34RxCceqhL78T6Kbv/K/9cbYpPbJnsI0br7vCzolDVlUGUOmKZyX1X0nrsdnJ2Dg+MmVlVHFN7+tVtwtOa1IQTU6TVWSA4IjRKT6Yvsu3rx0qlX9TkD/AIi8WhpQ6WpMzy6cj5u3m6s1+i4C14xkuenq62IGpKHmuaNR/KadCxs6sSzTf1K8T8L6taPxJT6m5M5mJBn08u1+hZtiPDD8P8rpXqMFZjIyU2vU3/5CbGCqw8c+woH5fwiEepjGrldenTHy/bYa3ru3bLleWQOqI200AoiU96HHDCeni+nfDaVWe23dxwJzetkjSrij0p7mex6YX04NV2cmWaIpvdU2Njt+vf6578doKFHru0Yf+v6cdGdxAw9++PV2cnr+98dqSrIxPXOPquNr2X14LVnWGaGpL4ko1cXPWUVgKe63X2+hwm8f8YhGtLTky1mo3EX6yxvhv0zd7cUeNc/kIysajNErL8orV02+u21nGI0edZSk/wA8NWTerGjpwSEHqSZZ6q+uc2TJ3EtCF7HPMeI3pwlNtt1dTq6UQULLGQzAWI49N+FJKc9PRnqfDmSfiSZSID5ulM9NyqLs1hS7yVzfMGgT0l1dKtLQhEV811NxR0y8sgl636gBc5Wp8OtJn0wyaZbNqsxzYL02U4aRzxmgktv9/uyvjRZp+JQlB69SUJMJahGUOuKzn04T5UOhvpsRzwx8Gj8KfRIdOoxwmJMi21XDHNGBvBWfOT5HVlozJ8tKfWxMnSkY58sXyUXIIyUvpaabv0eS5sVNN+YfNdtWHVUstNDZhfXCTnDq1+aHhfkz3i/LacdWOmRjpakD4ki/LOUqSOfkdsOEfuleE8v1T1OsnHVhOJM2625SYG3Q3Xra0Vd8MvHvw9rzYShoOoyh55W4ljZ3oMVky4vPAUOanoaYa8JwhpVL+INylKmRBE6jqsvqoAd6OGWS4Lj2ClbsIfGmE/h6s/MkWpflbEtDsU4Nk324b6Mo13pG1Le1WN1u4322rjC6fiTP4sIzkT1mWrqymRlEiFwYUsuvKNA5PR4cfg7xhjKUW5DkcW/7lXFl4Hs+3G7FKVUzPNJ7Q85sq2MvNEsPRb9HqztduH34H1YSZReqzclFDB+XDSl74vBWXizn9c+NTceq0qt8+u11vnd2aOAdTCW3t6dLeco4r/O3GqK5GeWguWuy6Foq0c4rP3TOd++ccUfHeq+lcbe4u3Y2P+e7fyxd7XebO1PqYTt/fsXKZEOkLAvGSzNWXlvfPDUJZT/rWPU2i+VcSM74Yv6dwcb8IeV5GXJav+pi3pdQIDJ049VzYxtlYEo+ozu8ZaaijKURYhIlT3a82d09m+3vxDqkHV1MYoU5auve62rbJ3w8I6YxvvjQ1mJCqfPDUj0yLrC7ZYvpizOSyOR5RjBizZxVK6ZQd+2cBaFBivTj5h4Tzn+l5j40v/48prJDMeoatj+W0uOw56fX6xyvNRlFexTdietiPYqX3K4zcFy2PeicOXIhHTCMTtHB+htx7qaiF4X0/wAHiyd9j7LwD4h5QY79QV1fdPrV/rwmVuNtDR2FdTeBrs39cf0/XjuPIa9B1FXtx7wtXuzi+fr9t+I6w1d5Kvan1u+3EtPdz3/z+3AvjGpMh/DBRGVoBEza0+nYXjT4bFJa2saUV3V8od8YPsGX0OF0IdeeoleVxV5fTIbHoF754C8B09WQ9fUMhoUWJKXUUmMj1OfQ7cNyISlZig23q2/3P09+Et0OlQJzMIxhT8plbSs3bbi8udvvxLlumMCqCsUdrvttl4nzcI5Ws7b9ys+9+nC74R1MmEaz6I9n737Yz/Nk9ACCMmJlz3wb+vr7n/XFOrp9NkbZUoqu/fD2zt/fgGXMTnZFShc0uM0jj1744YcnEIsJSUrDWKqqy3VH34exaPNM6I023dys+u3v6H9OO5jpjG9Sun0vt2d6d/veePZxLbpzsvYoO/Yat/m964S/iSUoaLOQbUtNFEkS3taU4e+wKt8VYyM7z3PxnrD/AAWBIk/xoi0SQCKU2ps7+3C/S8LmwhCWlAiRSU+pDMpJb1Nu22Gj68ccg6emaky0l1mnGMb7WySlwd3BL14I0dfVlAlpdOpJjduxiwiVQt/TGd+MM2+4m/HFdSC9SWhGZ16U9aWojeo1pxQTpuWWh2o2754L538QS05y0tIjGoqfDjGJHylD1FYM7n07cLPCuV15S1Za1eWJUJEWUXfq+W/mI793030PKx68y0xySWNAyq7kb4q6ze+cBlyKK+rf8xuKfgS6nOczUoynrGqREjDBLYcxtox/1g4v5bQ5nU02UnUUelSc7sznJSLV9tq7mg1eUlGM4kUUKSjH62Nq539fQXwXk9TR6Yupf5SEQTzYZOU96Jb77cKpqtJJhddi/nuS1o6h0a04rAsZoXaXRLGx/wDkuK4U6vOc9pafxHXlOFl2kj2Ez0m3Gt8S0ZrPpS+liTwAjfXVV812Z23McLtPw1eW6Z9yMUiIsoNlH5i6LPY9apCTqmk6EdNWLNNNW4z0tOOpOyTpJH4kaRGLn5Vbymdu2alyU+WmT0/Pp7eTZlW2pFVjs4VC/txPm/D4M+qWq/PbIuSdJe+w1W9/1oCX4g14a85xjcNSVsJgko3tJN8d26brverFCS+n8hMjiuzZT5qGuEjTMxFUyJhCzHf6hfHjysgcSlkStyvXGY7Yv09Mx8HjDqkwlEjIKiyLNxi53vb13xfDeEBA2qgq2tu3cvG3pjj0cM7imYM0alQm1dCZHq6qrPYPrtnLt78X6Um4231FXH1px39/14OlFw46azTefXe/rwvlyVMlOqLm1V6j83tfcxxSUmTikT1OZ+G9MnN1ZQn1jaOF+30vgqWh1xCrDe2WK8wjkp2+/APh2lciMrW0BerMqotzTkTsl2O5Wv0yk25uS37mPrkTfe/QuaHYt8V5YBj8sEaasO1YHvWfd4P/AAf4rLll0psYxnLT6BTuI0r8uAC+4e4LzGpHVmRjN8h1qbK5p9ajTfveargbnPDviDFIvmWjqLjK/JL+VvA1drnBwGrVAej6L4H+K9LmNTUhGM4Sg9MuvGXqqjO5GT6lcNtCQnm+aL9X0v6Jk9njDfhqc4ziw8uoQZarMj/GJHlboyYFivTbRSXuNHUjZKWMD/tP/Kq3s7Xxnkh4lfini+lodPxJseoxUWW30Mb9+O4U+J8qc5ITEInl1I461W8XdARpcPU1x3COavsokPNCJDy3d0Kdk9RcXxT4tpOofDJb/MOTsnVtgDbZvImETx+Ml0o4KSbOVOYPlKsvqlUaP5/bgB1nUnP+J5oT6ipMaRkBd15lr06Cqd+HiqTXgS9jvQeiiVW4JRj0lH3axXfP6HFilCt2hvs/0M/vXAej1ulBhK16UvImE22vG177PBHwo2SrbO+3v6ff9+3DrfQSvn+WJRfNSjs7R7p7/wC76cKNTXZVLzSAY4wKKSVJHlAezeK3OHHMwJB1VFszvVZoXpa/74WctzOHTdNj5mJmQ9K3aOT2ayRduOa2FdE+W5MhcZG9uNpW33S6zj0PTejxHmZjelpylC0k2b30sQe9+3sb3ww5rw+GpnUjddnOX1+x+i8JOY1SmcOqMI31LGQyAxUm1tbx29U4L0BBHN870itRxbJyRxeUwfN73mjF8JvGvxFFjWmRp2ZoXLAVft39uFvi3iM9Xr04txsad+zbJrP6fcrhNznK3GB0vxT5UlZ0tg2YjUq+tlevEZ5E9I0Y8VLkyPifI30TbXVZE7nYVUqaRkoXvtKO2OGD4x06sNGMSPSRCg7G6BdUbGa754nH8Nyb6td+Iy6llGhk5kGe9P8Axnjzl+YJ6hoa+lH4unUSUbLLu2nt2x39MOVyjJe9GtRcX7NsfaegM9KcJ3Gq80jqLKoTcw71iDvl40nJ8rp9MZQKN67ZrNdu37cAR5SGn0y26ckTKqbbXm7x+uXizT5zXGMYaGKu5y98Y+mcffjBNc/NAnbWhhrcjCpyknVLZwOOw+537/pxZHohDyQ6le7TQ+uaq8F9uFxzeu4noCb+SZZ3d9+GPhkRbYoxKLq62vbHvxfE4qkZpxklt/qDcpypKSal2F9LTnbNKXVGa+4FVc3yDHOknTuYj5fzZPLfbPVdV3Ooc87CAGog9Fpi/qHvYfpxlub8W1dWaaSQIreFvf0FcBt68XyR4a8i4oSntdIQeMclpQnKcNPTJ4ZDajd2RTpF+mPvxl+a551/iQ1owjUeo6oJISO8aoLp27u3G11eS1TqeonOWxKLFlsbyjtWN+MP4r8DTlM1er5g+HARDdzdVWM32xx2Dun2apxqNiTR8QlodEtNHvUst3lS6rtS7Vg43Phnj2pq6ZKUIsssolnl3Ezjyvq3XGV57w8iaeppSh8LUg9LNBKakZuUvpWL4deDygQ+BQSeqPV1DhqqHNG/1O/HpY8ifRgywfk0PJwBsvJWZFNBna833+t+pGlVX6t9Li/p2p/yqwN8GpZM3bv5tooejt+p68V+D8t5rkyfzdrIyklVhiCfvvjjSzMuy+UI9UiBmn5T0bds3kfvwGc91LUHqrq6Z49OyXXo+tvBmqhIfZ6ZHrdb5w36dje+FPORtwjJu0HGSL+mJG+3E/sOGcqBOcuh9NjeNIxezXbB5a4EhBh1FnmzULUHFXhu+792g4P5W6ljfMe22EWXsVvtI4v5zkIyYqdLeak1m/6rH9A4FOgNg3L81OJF0nzwsHCAlscoSUYgdlj3w6PwbmTmYRjKXRp6nUBpyT4rFOpjdS6QSLd5xsebJ6vMpCelEGUqBktRcA7PawHfousVw3//AE/dSPVHXiLpz8shrp6gjqiYGmpLnzM3vamSGrZ0X4N7HldOAFYCgCWA+n+fpx3FwXvhMYa47hOK9h7M54/4ejiUkfM9UvlzgiNgevtT2eEvI+H/AAtSTAuIwowWdQJ03iNs8qYH34c874h1MZyQtlVtAD5Z/oj72enC+MBl8QjKLMlh83lHqMOMXJTsMYg8F0o0gVbHziEnTemWr5gPy4oK9aH7r6cT0+oPNJJ7VFEds1Rjunbqq64G5PXZajF6WTG27aKKvs+bq9F6XF8HT0CcrZD0tFIdL3yF7dv+eFSHIwbaSQ4uwbbO+3v9/wBAuY6HWYkfljljgFL6VO9bH+/3zbreKwKiI09K7N5Qr6RRfft2q0AIsZzhMlQQj5c36XlXH2ra+C3ejq8lXOcxP4cmG75SQ58t3ZVFo72Zz6cKdXkRiacZESCHRtW71BKqSLK32fR4cchystOPRjMllT8v+0s2rFnY29R+Y1HV5eXRmfUj5X8sqkerWMnceOa1ZydujL62hFhNaZKsUdhXBdD5aM+npws1vAZakhNTzdTIgxQY9Oelbb3y+23DLn9SEYz1T/7UdKQBdq3qYe/zR7F0ehwsNSEua05xkSi2xhkbItWq9xor2CuMUua2vv8A8PQi4Nb70R04c58Z1Z9BQQiI4qkl0u2KF2zdY4Y8jy/VqdT06kwZPlvZuR1dVilYp37jxVzfw9OIxRnB6XUhEL6pX09S003v9LLri3wfXkJIrzSGGbWN1lPl8sjcMmxXEpStWUSrRvtDWIwJtMvRSx9678IfEvxRGL8jrTtAUjGyhI9lLtZVRbeK4OhouqDOcjprGmBdNtY6kTGGq2viXNeC6WvEiwEjk6ofL1NtP2yD6LfEcTXnZB8fPYq8I8b19fOnoaZUIy+aWmt9RjyoIxcPtvTxo+T1mUIyRF3HsnZ4D5XwWOlFmRRQG3PSXR61b8vu8MtLYsqw2xR/U4OVXWqBKS6Wwnn4SlpPS25r96/t+nHzXxnV5jQhGOnenKWSvlolXSzD5ktc/Srrj6XDpjAD5bztt69j/PfijX5HTlUts74ervnHfLjfjW1bUvsiWPJxTi+jEeH689eEw1JjHpAnco6nTEFBest72lyDOeMn+JumPMzNVq9kGTG77GS6+ntXH1OenpR+HaXfXhTFNLi/lN+/S+nHzT8bQ6dfV26kjZWaS0Hs4NvTiWOT+JT9v8F+VppGU5zXlp2EENMqMdQykvzb1d019eHP4X0NTUnKUs9TCXaVMb3XbyydsZ9q4Q+J63RVvUwKC7DN1e7W3+VxofC9V+HF88Yy6SRHqzi49NdzOPRMcejFaRmyeTYHNRnCS5tA9Hqrvs/+/Tijl9MLZ0BYeqMnEm89n/yeJciEpRS6o7qeVGN2Zcf078Gc3royZV0oVYpdu/ZMHGp7RkPeW0CR06iHSXKS3u1h7nb6Vwq5vQ/iAJ7dhasx6Whj0fu0lzcfLFLztuCdsN3WLqvvV08zqefrItUo9zpr1tMWVXfgUGzzlOY6dOUZfMCme5f9x+yevB3xLhZjdr6+4O9/o8LuXjc2JEfzPfJii7W6jdu9t1w0lp9Pq9LWf1P6b/T6hXQrEujpM56nxGDdR7KG9J3LTF/lPTiXiXNMdbR6L6pHdS1ijZnqGK+mXG9Nk+l13DEqC7lvmPSpHRE7frwg/E3PXGLvTb1KUyAoxZmpXd3KWM8DtUDo+x8h5or04aRayMItma9sen347jFfhXxrWjy8IaYSIHT5nprLIrKvklG+2McdxFpLTKJ2W63KTZRR80XJeGEJMY47JGL6lv8AusI+IJ5ZMqOnr6SipWSUaeq26MdN0Vwdysos2U9SMmRFiFUFL63fTvsYOJcl4aQxp0F+skMuxZX24Mo+wUyXh3Mw6mKBLquXSOALiMg3rt9d8vFxyZKDmXnlKS9Sh1N2juYoHa6eA56PwNOTC1u8DmqAz2qjtsndu858qPTZ1f7UfXZCrPXiX2Y4IeCEeZjqQB06ku1ksIGNnKXt6g1xbyGj8NJdERkCpjObawZKv/1wRpN9S6vVhIiURxTZ3ybO2a3eM/8AiDmtTQjYzlFaiEQDAAbX3q3P6vBpaYLY61OZ6x9Pyt4bU+rW6m2O9hOHNwjOPS3YyaNzBdBb2iPv7NIvDfEtabOUYRkdMekphaQtx0q3KwyZ/ezTherBjprLoZszEpoEQk4LXNJisDWTyDQm8WdNjAIDqMCUvMyuSRGg8u5t63vfGY1ZmjmL0yy0V0qfX0usOPrjj6V/+1x19HqSRJBOrCSitO2FyZJYTPfjGfiH8PTjqdcpmpOVyQAFKu49PpUvv+sJY+PfRaOT27GOhy0OY03VPk1CLLrWltM1VJKKWbYabrgnleUNLVmQgSIw+WNVceqjs+ZVQ2B3zwi/BviWpp6/wJRsl1RyX01cu+21193bGwl4hp6k46cZHXm0ugoRO1N2PtVPHn5YyjJx8f2NSm2rG3Lzzbh2x2x27ffv+nBfLkuvexI2pvVdu27+vCnmNVCXQVMrvRW9mM77erXE9DxSJTdylZX8vTvhWmgWN9uJY5cWJkhatDbX0ZSikEKSurJhGu7uGe2+eFmvramn87mNtYpM/K77fp6bPDaOusbC39Fxj974z/iXN9Ugqasal0SrptityEY4pwmKviuWpKyeJOzRa0zoIkjqp+t57fW+BoabGPSq27veysV3sv2utuFnNTk10x1W5Rl5cMPI7rnvu/euCNOMlGU5rH4qBXd8uI4WIdNet+10+InVfgJwa7IcziZF6hPN1RitEXJJpKY3Fj9Uqivnf4vdOWvKcVJMZSZ3HHT5SMcgtmQVy4a4+i6nMpFnNaLuJ22Grrrf69t+Pn8eX/1jIItRizjOQ79L5Wt945G/u4GOSUuXgrFaM3oeDxYkZQuSiSbSlxg2e9PGo8O8ONMKGdYkiYXJWLU3rdsquKfDPCfhylLClVCN+VrbfIdRvlx92sNDMrtleIg15sZp9djG/rfHq40+2ZsjvSLtOAL0g2t+hFjde5ts+vFPinn6SluPTRSSem40vcBO7k34t8K1+oOrp3alZTlALqn1K/6t5jQ05+SZFovpzVPejvZV+/Fu0R8ink4/DFB6HHfKuZO6L1XR7cOJS6odZ5u9Ftof07V9eKdFIlNVCot4vF5xfyn1zwVqlaUiEZW4LKpDJ0yoPLdetb7cFOgNWBSinRTm3qav5Nq82KR/V3ODYSfzrn1p6QxRQWV6/wBuEPh8pVU5Y/3fKiG1rfyrTW7WOGfNa4FZa9Mr/ntxyd7A/YG05k9Wepah09J6kVeqvR6tsb+pfC7xTlpqEanKfmdioBYxPy73ebfq8HQg9UmKURPLHO6pXc7744t1j5b6V2dq+Vw91srbv7HB/AVoE8K8W1NLSgQ0yUukhIWq6MRr2TFdun1vjuKdLmBs+cxIfI0SNstduz7O3HcK68o5OjY8tpox09MAgFzaltXWb2ODLefWq4NlzKSkRPNbeSjy4s3BfZ4X8hyU46s5GpHok2XSy6QLemJG+vqquycT8P6uolqNSlRVJTQ0Djdf0fssmOkONKLKyW4i03V3eyfb6cDS0q3tNi0W3sOPVfT6cHxRqjzevYxSX3/z6cCzATy3dD7uwZ9/7cJSKJgOlr9GpKHTcahjal9qzjJV2m91wJq8u6s5OnLplDIpeZBI8rmq32z6cMtTWFWRibEOnLjJeLvqXH+MNEJQlKLtLH/4h3Kuytu314DidYo5vmjTmfL1tWnUWvlWrSO3fJi+3APM8xL48FJQjBXrG1nVywxz5Vk+pkVeGGnfx5wRjHcbj81dLW7le9VXvwDrcvFlHSpZSkLqFgxhiz8pLNYGj0zQ8HDnV1SWmRiqQr4h1GPIVI6vmp6aFN/txf4nyEZ9XXHqg9NmcU+ZZb/I3/4b54WcrzQGrpFvSxOnIxj5bCo+ZjmSXe29vD7nPyHVjMhuh6oyM74q+2/tsdM7aE2n4bDShqOnEhNJRJaebQDB1fMxiSw5v13o/DWiBPqokzJB6U7fRf1t4a/C69KZPp6LKJHURoq8tJZYrnO3FWloxaz09qN6sDzd+7dfms7vHn+rwac7NGHJfysPhpdUqYlZp+u43u/52tF57QYSjIZVEli7axhEbx3dvX0L5XQKPK3HaS3fv/7D24LkjvWd+PO5plk2gXlvEIwI3J6ekpRuw7v07v8Ac4T+K/iDSfkGUhEAkXaOVPW/Yv78OvENOLmULIhS5/S++U/bhZzkWcpSt6Qz09R8u4navZ3vas05XpnY1G7YqPxER1XUbZNjBKxLpaoq6SRfoj24Kn+JdH/7SlsmSttvnkj8qEfiSq9zBwBy0ZmloWR6KjV9LhaKkVfzK0bPbuTq+GyuMtOc+mSKyttoSTcvl6YxqXbaqlJ4rq6DkUUlSLvHPE9SOmJ5dWSzDytRFx8qNRiDRV96zwg5fxKcYzNOOjFYdeoRg9Vlu44iLVR2ra0unxXQ1dW9SGNQ/hl3kgdVlK38tUZ3rPFXhcJ/F/ixjCVbRSXVXa9oGTB5SrorPo4sEYpNrZklN9IZOlOD8wsi+qj1Kvzfmqru/Sq47m+aUhQQK81j1CoVTXrTk3HO/FujoLYkdydD5SgIlEblRgTFHeuPfGNInpJAqNXVLThMBa9Vfv6caaJ2T8MYaj1RidMC97lcqyDXV5RBc4THBs5xWo2YsXq8v8z/AJ6cLuV0Iw6XTM+W0G2+6uar17dmji51almhj1XSdsU4233/AF24ddC+SnXZxaWKJVSsu0/Nctou9N59+BvE9XWYvVCuh8iNthK3y7jFjt3U7PBkpMZfNtvHcSm6l7Ddvqb5GU+ajI8rYYXJdF4Kz5X9+OVPQGBcks9LTY1YDJC30d28l/Xq78Ea2JRZJ5oqWbNxo990L3r6cMYwlHTFDBmqdiX9q2P22H5SbKbErb12rJ778NQgHyoxnLrMZrG1j7NGP834v8Q049DABjLM7kYD3ezRZ6P04s+Ik9SF03jPstUD7inr9eFkbZC4CRK7NynCmfL3Qqk91kzmKuU0AZk42+XHTGVPSLu/zKYw9O7x3BPI8tqcxGuXU6Pmd1XYS8UFf8bcdw1EeTPoGjp9LQ11DVWV6039GvX9CzW6iUUNpW3nd+YMDvt6cA6BqRmXKOWMqL2HMavL0EvNgvY9TvjShIjilq7z717t/wBfpxnlRpRLlpSTYil+Xd+9NetV7b96tbmESyRUZSEb2q+oP922+xxb8PDIW6v5lE7Y/wDX14H/ANTe8VY2xrHasrgcuL9OEb8DBMtKMC2grv7nr29/tjgN5KnUkykSldsBzTgjG6xECt7v1viejE1EWTWVgiUbF/V/Wt66uIcxzgSekkVVycGKTLjb+vbcfsUr/wBP01KMVl+YG81lPXNn68V83owZwg3FmLZ7MZUFNX5n18omQ4s5bWlMyVec79972s7fTi/V5e0ayGMtW96avbHpnhXGkMpWLuS5KEWUYjGIBGL5uljlrfdzeP14P8T8SNCAy3oo6tyu2+MhkN9rOBOf53T0IRlOR1xFhGwW8BTg33fTj5z4r4zq6s5z1H8ytfYorIUHft9bFaHirNDz/jepq3AqI46a8vby1ttWM/Sto/hfmJfG+YYvl6Lp7LL0HbB6/pmeVjKSVKkpW+7kPu49MPG9/D+jE6v5oFnSPm2Op9f3fdvjJ6t1jdmnE9ml+NUbZVmv8+/HkNQtW/v/AJtwNLV6tOcoyG8BtSxEz61L/O8dI+a2+qumK9lf1Utz3OPDr3LpIN1eZGNFZPLvvt2yHvwv8V0unldUq60pCrVpFtyV+m/7l2nDporJ5TpMVQ7bF4+/AX4y13/RazEz5I3j804xx27/AG4thl86X3J5IpJ0HeEa8I8toEunqYQzhpIxXtRmvbJ9OA+f8QdPT6AtosgDvZUTuXFy9o8V+CaZLQ0Hf+Hp7n8sRw+z/Ltb3vhXq9X+pnE6qDvb6nlXtePSn9fSwQcp21ozzaSpA/iWnOwhmfoFny1vbSHfOa2HAYT6R6/MWXVlV5qE3usn82NuDNLnSTKpJXl6mglJxhu8lP3+nHrIZdK1lZ7dinOdvatz149CiB7HmEwbnSynVVLEWLncpX23qxSOVmr5jzIPTbLKhuOMlZ9Ppws0tJdouVPl/Ncrd87VTVLVZwb4cyZSQQ7X2p6fXN4cX29KWRzOdfTlpsruMkjI+ZwtGTcuthKMbcF8pqxoQG4l9+q3vV0no8VR0NOMdSKikup8sd09Hvg+v68Bf6iGnpl47A0O2wHvvwUKMuakSS72tz6H/VfpxRzEjqLoh0l0GPMf3S3f78eHOdaYDer3oL37Gfpn78Ba2lLU1OpCPSoNZpDvWMj7P2eGf2BZb4h4/pkDTzOQ1Ubt3y9nCFbOePPBtWWWMJaZmuptwen7vHvP8iYYIXY49pZxk3qvf24v0+alQhm0QG6JB5cej/Xh3SVibbKo6lTmuwq+bt5j2uwDbjz4cp3GcvLd+UblYGaAKOk39e3HSnKczDUnoWq+YlK/ZExWPM+rwZqMWKdVpIzW3muruhKa9uAEv8AhHR0vKkRlLzanSs0wpms73u3najuEfPcp8WMIdfSaY15erLvXV28px3FLI0a7RfiW0DBx1Mg9L9fYTgjT07yjGaDuLDs07Yf+e3C3xu+WnKb8sonTExbal4qjq3azffPDXW18lHzHo+i042/X+nGfJRoggzQ5eiX1azuOPt3rhdGZKeob9KbhjdMNd39vfhny3NEulABslt2sx6i1Sev6Aulk1NiUaW8xyFOcgbbfL9OJ/gOyjl0hi6UrPdLqu3dx+hwR8aMxO6L07L0qV74Cu+OA+a5noiy1ECJ6nphzvdxK9K+vGd8R8UZRl8PZkSyJ6/lKYldT/ffgtvwKanX1NKMeqXek6jN1ZQ7Yv0qm/XjFeLfiPU8sBGsVEpcC9VUuOr5U3+/CbX8bnqyYXIqrV36baraJWPtn2r1eWnKLe4/LQ3l2dyx3/pRwGn5KwrweeIc7OfnnK0vN53zfasVXtwBqRtKWVtZ9q9Mdzgj4a0sekk3CjHl/4XN+vE3TeqPU9MqPqZu98qr9ADtx3RVK2HeD8tMRY56yVZvB5T646s+/H0rkdOJpyiVIjcTs4DC+v/XGX8N0ok40yNWMnqGJXT0rFK3Gixz6BVuxgRRmfNX3TO/Z+/Hl+unbSKx0hDLRDTZx69OBDohpoXhHb18tHsZ9iTXYQlKXruuN8VZbsdu/BUNGwlqHogdX8oZP+eBfGdSoPnl0sWyj5cHpefr3ePPTt0WrwXafM6kodPTFkxit4LyyxeWunBi3euFnjPhM9TTNOSEFB6TzpDpnQjV3E/LWO2yZ4XqT6MRyMnt6vqbH2MfTjO/iHxfmdIAn8OcmPVHB09Vpbb6ZLs41YYPlonOktjjkuXdDTjElAxFkSXqlH5bCgtsH6dtuA9blZzgT6jqkt3mpdSuzZkTfP34nyvMdOn1SeryX5blbiMmj3aKxeNngfR8RjpzlpSnG1eglYKkRL9LLvbL68asE5bFlCKPOal09TOIXtny2v8wfvXZ4pnycujqlKTNBaxkXaO9OAvODHbh5z2iS0ZQjGPmqVmLK2TczZGfcKzwtNbpo6XvIo+bHplH2x/z6MG2rZknFJ6AtKXw4kZ7WxKR3u/TvV+7wfyjFxJMZq7w4ttMuf377Bc/o/Eoj6p04vH9t+9/ucF8pJC5OI4cF1bvL/wCObM/rw90TCpcsLP0U8u4I9X6323/qgcvyEYz+aTId2kyHpX+Pbbi7wbxaGosZHS2sWMnNdsDb69v24Zauj63vkybf+Bjc7duM0/WY4unZZemmKeY0XpjqA2ROqK1nEcY7B9d+BeTh55SmHdQxi7C2+13/APLhtzcoIjKGwfNE223kev8ATgTyLJJRuxen4aH0/iNdsnHR9dirv9Av0uR+C3nCTAumRIoLrZC3N7it/lzV8X/AWA1ciK0Yvetu/wDdeKtZUkad9TFqVGJUnV8+2TF9uPnvhPjnMcjrThqHXDruehLFt7xaQfph/TjRjzQyfSyGTFPH9SNtzupKTp6bHpWUVxiPTnF4biSo4ulyjK7Uu7BKcydu+Xv2L4R/hvndXpdTX1NOVeQOolKKSl5bN7r1cdOaKH3NcxCVTlHMSypBndLS6wC/+ytbJ2Q/0Tqf/T1oJEI7Mqxf62uaP247jQ+CaejODOcW5Sv5gzRfc9v8ePOOc6OUT38R6Qy3CJKMnfJLy1T6/XtHHEY60eqVqJHbGBx6ena7UriH4pnH40oOOuFRTKtSq/0W+3Qe/AnhvMNrMsgVIb6llK/koATav9lbUyybRSOmaTw7WelhKVvqrnzSMDWwGD+/AXi+vHR5eXWrTgXLcmox9Memx9MWR18Q2Du4vBV+hl/bjJeNeMGrXW1DqOnGN/mcVbis9y7DhYRvQZSoXc9zctaXVqog3GMbA8sj0vtfa2vsg8Q5h6ki3JabDsmA7P6cFz0bnJjLpJSSMd7FQYrQ1t2wNcV8ly5LVt6kjd5rAOPXcv36X6l0tEJOmU68mEehINKkiPmRMkn8xaNSO2NuIctKy45KDs7e3+b8XamrGZOdkZPyUXSib3tlf/ErZGnwrSwzlfTE6pUGD0p3uv39+JNas0wlsJ5flPiL8PA30kmm4m775q3sX2opiyNTS7dLga7goh9v1/UnwnXjpqTkPfqRlWypvVW2Nn9eCvFInxpJHZE6faJ/xfEW2nRqxxTVj3lYRZoyRZDKR2PTOwiFezw95XRjO+rUkkXD1Labn+5Hy+lkj24x7qyjpSYyxfmkHy+32els3+tcOOQ8V5ZCghLaItd+y2F4c2364vz/AFUHVopzXKjYQYtelXv+98Z6XNSnK8jLIV22/wAvjpeI/EjAgk4bykOULsLMnV9GjgvQ1tMivQ2mekv9M/bH7cYeNeCuO0rLuS1i/wCHpzqvyhivQX75exXGT/F+irp/w9Rl8UZB7Ej3d6/67MtH8SxjKmJJsCUEbvHYj27e+eGer45ptE1iu3UJlw4/NUffjVjbhTaIzTd6EcdPThGEJBPWnKNadE6i+Uj1NxAOqvdQd7QfiXR1XXjI0zqiEqjS0b9QG9lY7Hs1vuU5PSirpgRTzSCpBaxp38skM4C/WhJ+JNXROcNP87CUp/y5jfSn/wAYreEOms8UwP57Em/4WDeCc3Iiso1DDGzHS0Udwi3E3qo4zZHxflJ6em9FsY+bT9jaZW5SdV+/ohxdy+nqafXFtonMYr5kqTYobW3WaB2wbp6pLemD5SVWJMwYx6jjbj08XRDJp7FUTV6YydGzfFPcztta9v8AnhZ47zyxjCN5pVNqGrLoat+x68aSHiIaMzBDSF79VXsNlt4z7cYPxDmWeoyl8zS75wHSX2v9g4WU21RWGFKVk+W1LncRDfDTR8pfZ7vGl5T8S1EJaRtv1SF+vTKl+nGf5XlqoMyb6roLf878RlCryU/tXpxlnCM+zao62aLX/EUbt0p09zmNaP8A/r29P68VQ8dgt/DnXf8Ajze1byH039+EWrlp9K9Mf3480c7u+DPpwiwQS/2wWabT8a0U80ZmMH8OV9u+l+/GU/EfiMDV69KFSIMW/hoDskY6cQlfrf7cGRhp6ZKU207f53srfvwk5aHxdfThLPVOLMDsV7ZqN8X9LhjGfJeDJ6uS48TW8n4J8Dl4xYjqRLY3vNyl16BH9OLPB+YhrM/NJZTIpIpN+y+jV1hX04Y+KafVGYPSxw20FiXgvZ37/bhVynKjpWTouTKQozlIqJnNUZ+no49BMwNGy8F5PU1NDT6JQKu6DLtflEbAb7337dw88N03TjWlpxVIsunym1FPTTs7bYvjuItJ7Y3QJ+L+VZEJQ6iUZGQ2N/8A+xHfsuTfjL+Kg8xCUVjGYr2Yzh04lnMqZRfTqHI8bzxXlo60JQZMcOftX3rf616cfN/Hf4UtQKksbZEtptdVeqoNF4O1XwyfaCwrxfWZ6ZG6XpUql2obq7cbIVG93jPvJy+FadUKMKbuLHfcar1W7wV8rzU52L1MYlAXdMZVbbQg5vf9SNLSJxbllOrFtSbpu307V6vfgxXHQJOzycIdD5Z05sEP2XIW2v07cS0yMNCcmIRrfEtzpKwej/8Alwb4ZownBj0sZE66zMpYvtjaoh6+rx34g5WUNI0huyow+ZMPtnZLXv74ZvwJx8mdjyvWYqmp7V3quoKWir7W1vxZzcTT0pRpuT2qmIRd9+0av9snE+W0JEI0Mjqniuw4sz7L/wDI9eIeJcmsi6d/egL7/wCY4VjwCPA+nokjm4xuqq5F52Bqt+zxHntafxpT6e+GynABjufrjtwPyJLR0SaYmtVtKqKrfCZ+2TfgnlNb+Np3TGCSoNkCSnsVi29nbiLXZqjOqQ957lI9MSFSUlDFZChWjN1v7VfGS8I5HV1ZVC+mIjkPt6d9/wBs06x1SGpCJEeqS7Uyzka9bpv29K4M8N5bThFIhYr9W2W/bLl7V2o4yZcvw4/cr8L4krfSJeD8m6OmxhiS9+6otYcVjP8AXj157VdaTCmJGOJHTg7kjZscfT68GT5rrjqaEJMdaLBunMZEV6qzHMkqLeDbKGcudEehqodfTIQG24nQVWPXGffGHj25eSjmm6igPU5vS1NSXLyIXWQbFzY2HSoPcpeFP4m8E059GtCawh5Jad2wWtpOZVIunOb240GrqaU5vXHTmUpCy5ZPlJUDXVYvv3XgDmGfxJ3I+DDUgfDlbOXVAMytsBW90i/yjxWDUeiU0+noC8e/EHLaEl5aUmXpHEDHuPVftj34wXJc9KfMmrObbIt9Py74/Ljgz8Ucl8HWYRo022GezeFe5tee3CiEIwlZgsStw+bZ9q+l/ruwwgo3HyYMmTJzqXg+m+JjBhOO+2+bJLl94rt6d+DIcvGUT4eIuBDBXevtRfpXFXMwNTTQbS2OC8Kle9G3FfKczpR5bU6vybI7SkYr3uz3eKQlxWjbKPN7Ml494jGUmOxu04+m2fM/02y8BaGgJHUdi9gbT6Zc0bdvrQvNT6pdTGupce773mj19eDSJUYDgLMbl54SbsvCARXl6jyshKG3tv8A8cDnWWe3d3qq39u3txLm9Qa6XID7V6HF+hy+rOEZEJSCV2GXO2L9HPEvBa9h3h3JcvrQeuTHUZvSletESKtlJJWnDkOJeL/hXV0odcZR1YRfMxijE9ZHp3suvpnhTzstSEoBpzgRPLCUGzK5imfMuf78bv8ACXjjOPmqMrI/mbr3VdnG2zvwknKDvwSd1aPmvNfxdXT0oAfzIYPzW+oWyf09OPPwry98y6kbjTLp274z+va/pxtvxF4XpwdXX0okTV0p7VUZBU4na1erF3UtqzkvwJpSlPUWVEa23tf6b5PT249HE1w0eblbc7Zs9KIRYzzn5kwZ7mxQnbucR/CnI3qseryV8TUk9Fi+UoHqiuM7jFx619cJMupmdMl8uKvYxvmgvdaa2CvDDVI6kdGEZ9aiEemifxOhlflW8y9oxxjDt0hO2b7wzQlGFSep3vvt67Oe9HHcR8K060o9T1PSe3baraxXHcLHoYMlH04x/wCOPCtTUgSh0RjFGi7U2wGat29fbjYdPpwHq8r1EiYSysbdrjVWbbpjs8K9PQUfC+blKOrG3pQN03Mt+nueuODuV52RCroiWOybXVmbOmhe3Fv4s8MjHW1MeSD02ybuMYnSLd42PY4A8Nkx05N4Apug+bP1dzPD2mrF8mg/DEXSlqTQJDI04o01l83aNO/rJxwP47zrqvlwwKkyDq8sc5FC5dWPYrfi/wAJ5wFimOpkL3l279337foJKEtJk9RK5tiCIexVf0a47sDR7yvLnQW0X1YKqyzdwbbvp6HC3nua6dXp/wBtp1Va0Zz3DJw2lzD8Ku5EEPbDeew37dt+EPwZOrcg80gb+g3f3WjatgxwUc+iWhp9XTYBGMTue7fvbX6fTiyfNmk2HU/lvBYF43TP7ezwx1OW6I9ZGyqqdOXP63JL334Scxp/GnCMfmlKMMucue1Y71n9HgOqOi3djn8MSNScJqkiraxm8diOy/f241uv4YznGWm9BDNAZDN5qIu2TfOayi/D/KQ09SbvHquOGukvMn5e0Xf1Pps/DdNii35kxTUbHu5c3cmux6HHj+qf/rr2PRg6xmf5Hwuub1dS5aZGUZHVFYysetu/mplW/wA1VfDHR5qOppuoRLvyuHriHTZSlXvHcrO/D7e+umP8r2r/AMRbN7fTHGf8d5/p62USPTlbjYIYPQsI2W3eN+Jzp68gxupX0gfm9aBBZUAWvpmsHd2PdfbhVyf4q0oMBg1O5ykPyWkApoaCIrjD8xvnuf8AGZas+m607Dp9MNNJ2X6/bhVzumynovsUZlZ1PZsq7x9frxpw+mVfN2QzercpVHoe/iznNLV1X/TyjKEYKIV5lGWXcrH2eMxrWy/Yw70Xw05adafZAiBX81yQQezWXFvrhVr6Pmxk3/69uNeOKiqRgnNylbPqv4e5gnpwpUlpRcNo9BdqWL2xtHjL+P6/T16UZDEkXmxc0P0229fTiPh3PMNPTl83RECMloQSOLRABDfCZ7rCRLyZy2vq9/6pxN0j18e1Z3LaBOkdtrN3s4P1744KNEJdLHqnZiqLS8vaj9KfTjzWjEYQDppyiIm9/XtjauO5rUGbKt/t+3YPbiTbbLrWkdrTjGMXpoGtqwep3v19+C/AvHfgeSYsEQkej2Syy+FfLaxFGRiMtj9kvjccpq8lzESc4QsNoqNhvZVW9l9OBNpKpK0CTsP0fxDo8zUdSGlKNhckcVnCCNYvY4k+D6RboNXK5QlnZoqX2a+q3xTqfhnlZvVpMtOcQzHMcjuX6dvc4jok+Xa1OzcZll5Ha/NZjO2exxF70tklra0LOc1SdQq46dkgxF+JfUx71bELrB3vhd4V4X/pycsy6vXykTf98v24Ycvy3kkT+XO21Dj3Wgs9zF8R6OoYSZ2nmrBVXufcZfrW3HqQioRSMEnydlPMxizi9XS7Sl3iNmU96a3+/Gz8E5SZJNiCGbKImPZok16UY4z3h3Iw1NWR1yaeuXSMiclpIpS42l2q2qOPoXLRS7btxjt6e9evC3yZy0V+HQSFJVKV7dvoV27bcdxbLRyo0u9/++PeO6CXcU8xPppq67Z/4eL74rku2OKtaAhT434Xp83pdDIjUyRMBpGse78v34+P+KcpqaHxOXaehsw5BaTNlSl1U/XPf7dqgEunGxt6Z4WfiD8N6XNRqQEjuHt3717cSjJ2c0fMPDeYh1dInSaenKaX81RjJt280l9q744Fk1Jst2CsBTgfYvbGK24o8S5D/T6mp50Y+RIli98vbqt27H2vlc9TqlXVK8++Dv7vFtdnJXoI5uTKHfYCirzd0Xm+o/fgLwfljzykjGLjtbIK6fTAt4oD2OCeZJELsLqGD1MYx2j+rwLzmr8PQQPlgyc/Tb3M1/3wVtCStE1dXUzdGatK/fvvRv7qcE+C8mGvCoix6pwlSFxFj9CyRkflxwo5KAxZ21KVVnArKjPYjR9eNt4HymnpSj1RHpjEaDNpu/m3vPCsoo0HclJKhAzDoJQru5lvRSsl70fYec7p9ZKuvrPlpQWit8Bfp6+9KU8jqScjq7eq+b7VGjHcfXjTcu/E0oyFisQ7YWqftx5PqU/ia9jWnUSuenMOrrwlyildONzZu97/AEOPln4m56etqUko6cfkErGKW8tiP/lxtPx34o6Onp6ELvV8qq/LfT63lq/a88YHnedZz1OpliSEYtRAoiB7RvP/ALHwY98jL6jI64nkdGLpx3rNhlN6fRMYS95b8Dcxy38XR676GNr01EzLCj6716tXji6OqytXICv1Lf1r6cW6/MwNTq80X5YkaaLCLa7/ADdvTfjWrsxxKNXSjaVVA1XfpD+tZ2eKdPlbil5oU+7QV7mduJaWoylLYqhx6SUr2x9uGfg3gOpzHVKE4xiVB6rWmPV2x229/vxzddnKLb0AGjqGmWlB3HbGSy+32zxfyeh0Nzi4aBwtPr/m/twz8Q8PYR8srnpy+FJdqoidGLO6q9/vxLnJHSgVhr6xN77XxCcnVe57Xp6a14FhEnlLkbG9u/3o/vwP8DVk/JKs2xFPWsd6trguMD4cWqyuG7pez+n78S0ef1alGKRJXJKHq+qlvr93gW/BZ7CvB/D9OfUaxMcEd6zfdjlrNV71jhzyXgPKfl1dQo+a4tZ2xH+Uc/8AfGah4g6UtJCw3jilv6V9678Nvw1y05S6oyI9bKNVZdMvbprtX6cTmpLdimg+HPl4SR+JCKEmJ33MfR9ezZwHP8T8vqJo1qMrKn0lXVV/N6Zqti64u0TVjq1KZ011xDP6mC/pwX414ZovTqammNshSrvp6uraloT7H2XBXxF7ks98dibW1JagkY1Uk6koLHqo/vTgza4a+CeHupCcG7lcpFWxh/Ln80s4s33UlwF/pqlpunUQ1KpOr5w6ryX1dcb2rpx763wbkJaercen4c45terAF7Vd2YqytumuPQ5p6RhoJ8M5WUYpJYrJaiYI20A3TW/vng+K259v8+3HpKnp98Viq7cT1Huex+/BUTrBed+KV8MG7vq7bV+Y9+PeO5vmGNbd+y/3OPeElOCdBSZ//9k="/>
          <p:cNvSpPr>
            <a:spLocks noChangeAspect="1" noChangeArrowheads="1"/>
          </p:cNvSpPr>
          <p:nvPr/>
        </p:nvSpPr>
        <p:spPr bwMode="auto">
          <a:xfrm>
            <a:off x="155575" y="-2308225"/>
            <a:ext cx="572452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04452"/>
            <a:ext cx="6336704" cy="532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8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Tochter des </a:t>
            </a:r>
            <a:r>
              <a:rPr lang="de-AT" dirty="0" err="1"/>
              <a:t>Servius</a:t>
            </a:r>
            <a:r>
              <a:rPr lang="de-AT" dirty="0"/>
              <a:t> </a:t>
            </a:r>
            <a:r>
              <a:rPr lang="de-AT" dirty="0" err="1"/>
              <a:t>Sulpicius</a:t>
            </a:r>
            <a:r>
              <a:rPr lang="de-AT" dirty="0"/>
              <a:t> </a:t>
            </a:r>
            <a:r>
              <a:rPr lang="de-AT" dirty="0" err="1"/>
              <a:t>Rufus</a:t>
            </a:r>
            <a:r>
              <a:rPr lang="de-AT" dirty="0"/>
              <a:t> </a:t>
            </a:r>
          </a:p>
          <a:p>
            <a:r>
              <a:rPr lang="de-AT" dirty="0" smtClean="0"/>
              <a:t>Nichte des Marcus Valerius </a:t>
            </a:r>
            <a:r>
              <a:rPr lang="de-AT" dirty="0" err="1" smtClean="0"/>
              <a:t>Messalla</a:t>
            </a:r>
            <a:endParaRPr lang="de-AT" dirty="0" smtClean="0"/>
          </a:p>
          <a:p>
            <a:r>
              <a:rPr lang="de-AT" dirty="0" smtClean="0"/>
              <a:t>ausgehendes 1. Jh. v. Chr. </a:t>
            </a:r>
          </a:p>
          <a:p>
            <a:r>
              <a:rPr lang="de-AT" dirty="0" smtClean="0"/>
              <a:t>Kontakt zu Ovid und </a:t>
            </a:r>
            <a:r>
              <a:rPr lang="de-AT" dirty="0" err="1" smtClean="0"/>
              <a:t>Tibull</a:t>
            </a:r>
            <a:endParaRPr lang="de-AT" dirty="0" smtClean="0"/>
          </a:p>
          <a:p>
            <a:r>
              <a:rPr lang="de-AT" dirty="0" smtClean="0"/>
              <a:t>Gedichte in </a:t>
            </a:r>
            <a:r>
              <a:rPr lang="de-AT" dirty="0" err="1" smtClean="0"/>
              <a:t>Tibulls</a:t>
            </a:r>
            <a:r>
              <a:rPr lang="de-AT" dirty="0" smtClean="0"/>
              <a:t> Werk erhalten</a:t>
            </a:r>
          </a:p>
          <a:p>
            <a:r>
              <a:rPr lang="de-AT" dirty="0" smtClean="0"/>
              <a:t>Geliebter: </a:t>
            </a:r>
            <a:r>
              <a:rPr lang="de-AT" dirty="0" err="1" smtClean="0"/>
              <a:t>Cerinthus</a:t>
            </a:r>
            <a:r>
              <a:rPr lang="de-AT" dirty="0" smtClean="0"/>
              <a:t> </a:t>
            </a:r>
          </a:p>
          <a:p>
            <a:r>
              <a:rPr lang="de-AT" dirty="0" err="1" smtClean="0"/>
              <a:t>Cornutus</a:t>
            </a:r>
            <a:r>
              <a:rPr lang="de-AT" dirty="0" smtClean="0"/>
              <a:t> – Freund des </a:t>
            </a:r>
            <a:r>
              <a:rPr lang="de-AT" dirty="0" err="1" smtClean="0"/>
              <a:t>Tibull</a:t>
            </a:r>
            <a:endParaRPr lang="de-AT" dirty="0" smtClean="0"/>
          </a:p>
          <a:p>
            <a:endParaRPr lang="de-AT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Sulpicia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0184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0</TotalTime>
  <Words>353</Words>
  <Application>Microsoft Office PowerPoint</Application>
  <PresentationFormat>Bildschirmpräsentation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Hardcover</vt:lpstr>
      <vt:lpstr>„Endlich kommt die Liebe“</vt:lpstr>
      <vt:lpstr>1. Jh. v. Chr.</vt:lpstr>
      <vt:lpstr>Quis furor est atram bellis accersere mortem?</vt:lpstr>
      <vt:lpstr>PowerPoint-Präsentation</vt:lpstr>
      <vt:lpstr>Römische Liebesdichtung</vt:lpstr>
      <vt:lpstr>Merkmale</vt:lpstr>
      <vt:lpstr>Liebe hat ein Maß:  Elegisches Distichon</vt:lpstr>
      <vt:lpstr>PowerPoint-Präsentation</vt:lpstr>
      <vt:lpstr>Sulpicia</vt:lpstr>
      <vt:lpstr>Stadt - Land</vt:lpstr>
      <vt:lpstr>Ein trauriger Geburtstag</vt:lpstr>
      <vt:lpstr>Übersetzung?</vt:lpstr>
      <vt:lpstr>Vokabel</vt:lpstr>
      <vt:lpstr>PowerPoint-Präsentation</vt:lpstr>
      <vt:lpstr>PowerPoint-Präsentation</vt:lpstr>
    </vt:vector>
  </TitlesOfParts>
  <Company>gymwt.at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„Endlich kommt die Liebe“</dc:title>
  <dc:creator>Tschuden, Elisabeth</dc:creator>
  <cp:lastModifiedBy>Tschuden, Elisabeth</cp:lastModifiedBy>
  <cp:revision>8</cp:revision>
  <dcterms:created xsi:type="dcterms:W3CDTF">2014-03-25T07:54:52Z</dcterms:created>
  <dcterms:modified xsi:type="dcterms:W3CDTF">2014-03-25T10:41:21Z</dcterms:modified>
</cp:coreProperties>
</file>