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58" r:id="rId6"/>
    <p:sldId id="259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9311-DADC-49FE-B8A2-D95F6D1CA77F}" type="datetimeFigureOut">
              <a:rPr lang="de-AT" smtClean="0"/>
              <a:t>20.03.2014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22A9-3964-4511-91DC-BAEF30EC31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935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9311-DADC-49FE-B8A2-D95F6D1CA77F}" type="datetimeFigureOut">
              <a:rPr lang="de-AT" smtClean="0"/>
              <a:t>20.03.2014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22A9-3964-4511-91DC-BAEF30EC31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271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9311-DADC-49FE-B8A2-D95F6D1CA77F}" type="datetimeFigureOut">
              <a:rPr lang="de-AT" smtClean="0"/>
              <a:t>20.03.2014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22A9-3964-4511-91DC-BAEF30EC31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363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9311-DADC-49FE-B8A2-D95F6D1CA77F}" type="datetimeFigureOut">
              <a:rPr lang="de-AT" smtClean="0"/>
              <a:t>20.03.2014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22A9-3964-4511-91DC-BAEF30EC31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888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9311-DADC-49FE-B8A2-D95F6D1CA77F}" type="datetimeFigureOut">
              <a:rPr lang="de-AT" smtClean="0"/>
              <a:t>20.03.2014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22A9-3964-4511-91DC-BAEF30EC31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148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9311-DADC-49FE-B8A2-D95F6D1CA77F}" type="datetimeFigureOut">
              <a:rPr lang="de-AT" smtClean="0"/>
              <a:t>20.03.2014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22A9-3964-4511-91DC-BAEF30EC31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863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9311-DADC-49FE-B8A2-D95F6D1CA77F}" type="datetimeFigureOut">
              <a:rPr lang="de-AT" smtClean="0"/>
              <a:t>20.03.2014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22A9-3964-4511-91DC-BAEF30EC31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75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9311-DADC-49FE-B8A2-D95F6D1CA77F}" type="datetimeFigureOut">
              <a:rPr lang="de-AT" smtClean="0"/>
              <a:t>20.03.2014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22A9-3964-4511-91DC-BAEF30EC31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187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9311-DADC-49FE-B8A2-D95F6D1CA77F}" type="datetimeFigureOut">
              <a:rPr lang="de-AT" smtClean="0"/>
              <a:t>20.03.2014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22A9-3964-4511-91DC-BAEF30EC31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923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9311-DADC-49FE-B8A2-D95F6D1CA77F}" type="datetimeFigureOut">
              <a:rPr lang="de-AT" smtClean="0"/>
              <a:t>20.03.2014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22A9-3964-4511-91DC-BAEF30EC31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577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9311-DADC-49FE-B8A2-D95F6D1CA77F}" type="datetimeFigureOut">
              <a:rPr lang="de-AT" smtClean="0"/>
              <a:t>20.03.2014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22A9-3964-4511-91DC-BAEF30EC31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202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A9311-DADC-49FE-B8A2-D95F6D1CA77F}" type="datetimeFigureOut">
              <a:rPr lang="de-AT" smtClean="0"/>
              <a:t>20.03.2014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22A9-3964-4511-91DC-BAEF30EC31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926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Der Frühling kehrt zurück und damit …..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 smtClean="0"/>
              <a:t>Catull</a:t>
            </a:r>
            <a:r>
              <a:rPr lang="de-AT" dirty="0" smtClean="0"/>
              <a:t>, </a:t>
            </a:r>
            <a:r>
              <a:rPr lang="de-AT" dirty="0" err="1" smtClean="0"/>
              <a:t>carmen</a:t>
            </a:r>
            <a:r>
              <a:rPr lang="de-AT" dirty="0" smtClean="0"/>
              <a:t> 46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6348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Versmaß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Hendekasyllabus</a:t>
            </a:r>
            <a:r>
              <a:rPr lang="de-AT" dirty="0" smtClean="0"/>
              <a:t> (</a:t>
            </a:r>
            <a:r>
              <a:rPr lang="de-AT" dirty="0" err="1" smtClean="0"/>
              <a:t>Elfsilbler</a:t>
            </a:r>
            <a:r>
              <a:rPr lang="de-AT" dirty="0" smtClean="0"/>
              <a:t>)</a:t>
            </a:r>
          </a:p>
          <a:p>
            <a:endParaRPr lang="de-AT" dirty="0"/>
          </a:p>
          <a:p>
            <a:endParaRPr lang="de-A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66503"/>
            <a:ext cx="5780253" cy="57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51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584" y="476672"/>
            <a:ext cx="7416824" cy="558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000" dirty="0" err="1"/>
              <a:t>Iam</a:t>
            </a:r>
            <a:r>
              <a:rPr lang="de-AT" sz="2000" dirty="0"/>
              <a:t> </a:t>
            </a:r>
            <a:r>
              <a:rPr lang="de-AT" sz="2000" dirty="0" err="1"/>
              <a:t>ver</a:t>
            </a:r>
            <a:r>
              <a:rPr lang="de-AT" sz="2000" dirty="0"/>
              <a:t> </a:t>
            </a:r>
            <a:r>
              <a:rPr lang="de-AT" sz="2000" dirty="0" err="1"/>
              <a:t>egelidos</a:t>
            </a:r>
            <a:r>
              <a:rPr lang="de-AT" sz="2000" dirty="0"/>
              <a:t> </a:t>
            </a:r>
            <a:r>
              <a:rPr lang="de-AT" sz="2000" dirty="0" err="1"/>
              <a:t>refert</a:t>
            </a:r>
            <a:r>
              <a:rPr lang="de-AT" sz="2000" dirty="0"/>
              <a:t> </a:t>
            </a:r>
            <a:r>
              <a:rPr lang="de-AT" sz="2000" dirty="0" err="1"/>
              <a:t>tepores</a:t>
            </a:r>
            <a:r>
              <a:rPr lang="de-AT" sz="2000" dirty="0"/>
              <a:t>,</a:t>
            </a:r>
            <a:br>
              <a:rPr lang="de-AT" sz="2000" dirty="0"/>
            </a:br>
            <a:r>
              <a:rPr lang="de-AT" sz="2000" dirty="0" err="1"/>
              <a:t>iam</a:t>
            </a:r>
            <a:r>
              <a:rPr lang="de-AT" sz="2000" dirty="0"/>
              <a:t> </a:t>
            </a:r>
            <a:r>
              <a:rPr lang="de-AT" sz="2000" dirty="0" err="1"/>
              <a:t>caeli</a:t>
            </a:r>
            <a:r>
              <a:rPr lang="de-AT" sz="2000" dirty="0"/>
              <a:t> </a:t>
            </a:r>
            <a:r>
              <a:rPr lang="de-AT" sz="2000" dirty="0" err="1"/>
              <a:t>furor</a:t>
            </a:r>
            <a:r>
              <a:rPr lang="de-AT" sz="2000" dirty="0"/>
              <a:t> </a:t>
            </a:r>
            <a:r>
              <a:rPr lang="de-AT" sz="2000" dirty="0" err="1"/>
              <a:t>aequinoctialis</a:t>
            </a:r>
            <a:r>
              <a:rPr lang="de-AT" sz="2000" dirty="0"/>
              <a:t/>
            </a:r>
            <a:br>
              <a:rPr lang="de-AT" sz="2000" dirty="0"/>
            </a:br>
            <a:r>
              <a:rPr lang="de-AT" sz="2000" dirty="0" err="1"/>
              <a:t>iucundis</a:t>
            </a:r>
            <a:r>
              <a:rPr lang="de-AT" sz="2000" dirty="0"/>
              <a:t> </a:t>
            </a:r>
            <a:r>
              <a:rPr lang="de-AT" sz="2000" dirty="0" err="1"/>
              <a:t>Zephyri</a:t>
            </a:r>
            <a:r>
              <a:rPr lang="de-AT" sz="2000" dirty="0"/>
              <a:t> </a:t>
            </a:r>
            <a:r>
              <a:rPr lang="de-AT" sz="2000" dirty="0" err="1"/>
              <a:t>silescit</a:t>
            </a:r>
            <a:r>
              <a:rPr lang="de-AT" sz="2000" dirty="0"/>
              <a:t> </a:t>
            </a:r>
            <a:r>
              <a:rPr lang="de-AT" sz="2000" dirty="0" err="1"/>
              <a:t>aureis</a:t>
            </a:r>
            <a:r>
              <a:rPr lang="de-AT" sz="2000" dirty="0"/>
              <a:t>. (=</a:t>
            </a:r>
            <a:r>
              <a:rPr lang="de-AT" sz="2000" dirty="0" err="1"/>
              <a:t>auris</a:t>
            </a:r>
            <a:r>
              <a:rPr lang="de-AT" sz="2000" dirty="0"/>
              <a:t>)</a:t>
            </a:r>
            <a:br>
              <a:rPr lang="de-AT" sz="2000" dirty="0"/>
            </a:br>
            <a:r>
              <a:rPr lang="de-AT" sz="2000" dirty="0" err="1"/>
              <a:t>linquantur</a:t>
            </a:r>
            <a:r>
              <a:rPr lang="de-AT" sz="2000" dirty="0"/>
              <a:t> </a:t>
            </a:r>
            <a:r>
              <a:rPr lang="de-AT" sz="2000" dirty="0" err="1"/>
              <a:t>Phrygii</a:t>
            </a:r>
            <a:r>
              <a:rPr lang="de-AT" sz="2000" dirty="0"/>
              <a:t>, </a:t>
            </a:r>
            <a:r>
              <a:rPr lang="de-AT" sz="2000" dirty="0" err="1"/>
              <a:t>Catulle</a:t>
            </a:r>
            <a:r>
              <a:rPr lang="de-AT" sz="2000" dirty="0"/>
              <a:t>, </a:t>
            </a:r>
            <a:r>
              <a:rPr lang="de-AT" sz="2000" dirty="0" err="1"/>
              <a:t>campi</a:t>
            </a:r>
            <a:r>
              <a:rPr lang="de-AT" sz="2000" dirty="0"/>
              <a:t/>
            </a:r>
            <a:br>
              <a:rPr lang="de-AT" sz="2000" dirty="0"/>
            </a:br>
            <a:r>
              <a:rPr lang="de-AT" sz="2000" dirty="0" err="1"/>
              <a:t>Nicaeaeque</a:t>
            </a:r>
            <a:r>
              <a:rPr lang="de-AT" sz="2000" dirty="0"/>
              <a:t> </a:t>
            </a:r>
            <a:r>
              <a:rPr lang="de-AT" sz="2000" dirty="0" err="1"/>
              <a:t>ager</a:t>
            </a:r>
            <a:r>
              <a:rPr lang="de-AT" sz="2000" dirty="0"/>
              <a:t> </a:t>
            </a:r>
            <a:r>
              <a:rPr lang="de-AT" sz="2000" dirty="0" err="1"/>
              <a:t>uber</a:t>
            </a:r>
            <a:r>
              <a:rPr lang="de-AT" sz="2000" dirty="0"/>
              <a:t> </a:t>
            </a:r>
            <a:r>
              <a:rPr lang="de-AT" sz="2000" dirty="0" err="1"/>
              <a:t>aestuosae</a:t>
            </a:r>
            <a:r>
              <a:rPr lang="de-AT" sz="2000" dirty="0"/>
              <a:t>:</a:t>
            </a:r>
            <a:br>
              <a:rPr lang="de-AT" sz="2000" dirty="0"/>
            </a:br>
            <a:r>
              <a:rPr lang="de-AT" sz="2000" dirty="0"/>
              <a:t>ad </a:t>
            </a:r>
            <a:r>
              <a:rPr lang="de-AT" sz="2000" dirty="0" err="1"/>
              <a:t>claras</a:t>
            </a:r>
            <a:r>
              <a:rPr lang="de-AT" sz="2000" dirty="0"/>
              <a:t> </a:t>
            </a:r>
            <a:r>
              <a:rPr lang="de-AT" sz="2000" dirty="0" err="1"/>
              <a:t>Asiae</a:t>
            </a:r>
            <a:r>
              <a:rPr lang="de-AT" sz="2000" dirty="0"/>
              <a:t> </a:t>
            </a:r>
            <a:r>
              <a:rPr lang="de-AT" sz="2000" dirty="0" err="1"/>
              <a:t>volemus</a:t>
            </a:r>
            <a:r>
              <a:rPr lang="de-AT" sz="2000" dirty="0"/>
              <a:t> </a:t>
            </a:r>
            <a:r>
              <a:rPr lang="de-AT" sz="2000" dirty="0" err="1"/>
              <a:t>urbes</a:t>
            </a:r>
            <a:r>
              <a:rPr lang="de-AT" sz="2000" dirty="0"/>
              <a:t>.</a:t>
            </a:r>
            <a:br>
              <a:rPr lang="de-AT" sz="2000" dirty="0"/>
            </a:br>
            <a:r>
              <a:rPr lang="de-AT" sz="2000" dirty="0" err="1"/>
              <a:t>iam</a:t>
            </a:r>
            <a:r>
              <a:rPr lang="de-AT" sz="2000" dirty="0"/>
              <a:t> </a:t>
            </a:r>
            <a:r>
              <a:rPr lang="de-AT" sz="2000" dirty="0" err="1"/>
              <a:t>mens</a:t>
            </a:r>
            <a:r>
              <a:rPr lang="de-AT" sz="2000" dirty="0"/>
              <a:t> </a:t>
            </a:r>
            <a:r>
              <a:rPr lang="de-AT" sz="2000" dirty="0" err="1"/>
              <a:t>praetrepidans</a:t>
            </a:r>
            <a:r>
              <a:rPr lang="de-AT" sz="2000" dirty="0"/>
              <a:t> </a:t>
            </a:r>
            <a:r>
              <a:rPr lang="de-AT" sz="2000" dirty="0" err="1"/>
              <a:t>avet</a:t>
            </a:r>
            <a:r>
              <a:rPr lang="de-AT" sz="2000" dirty="0"/>
              <a:t> </a:t>
            </a:r>
            <a:r>
              <a:rPr lang="de-AT" sz="2000" dirty="0" err="1"/>
              <a:t>vagari</a:t>
            </a:r>
            <a:r>
              <a:rPr lang="de-AT" sz="2000" dirty="0"/>
              <a:t>,</a:t>
            </a:r>
            <a:br>
              <a:rPr lang="de-AT" sz="2000" dirty="0"/>
            </a:br>
            <a:r>
              <a:rPr lang="de-AT" sz="2000" dirty="0" err="1"/>
              <a:t>iam</a:t>
            </a:r>
            <a:r>
              <a:rPr lang="de-AT" sz="2000" dirty="0"/>
              <a:t> </a:t>
            </a:r>
            <a:r>
              <a:rPr lang="de-AT" sz="2000" dirty="0" err="1"/>
              <a:t>laeti</a:t>
            </a:r>
            <a:r>
              <a:rPr lang="de-AT" sz="2000" dirty="0"/>
              <a:t> </a:t>
            </a:r>
            <a:r>
              <a:rPr lang="de-AT" sz="2000" dirty="0" err="1"/>
              <a:t>studio</a:t>
            </a:r>
            <a:r>
              <a:rPr lang="de-AT" sz="2000" dirty="0"/>
              <a:t> pedes </a:t>
            </a:r>
            <a:r>
              <a:rPr lang="de-AT" sz="2000" dirty="0" err="1"/>
              <a:t>vigescunt</a:t>
            </a:r>
            <a:r>
              <a:rPr lang="de-AT" sz="2000" dirty="0"/>
              <a:t>.</a:t>
            </a:r>
            <a:br>
              <a:rPr lang="de-AT" sz="2000" dirty="0"/>
            </a:br>
            <a:r>
              <a:rPr lang="de-AT" sz="2000" dirty="0"/>
              <a:t>o </a:t>
            </a:r>
            <a:r>
              <a:rPr lang="de-AT" sz="2000" dirty="0" err="1"/>
              <a:t>dulces</a:t>
            </a:r>
            <a:r>
              <a:rPr lang="de-AT" sz="2000" dirty="0"/>
              <a:t> </a:t>
            </a:r>
            <a:r>
              <a:rPr lang="de-AT" sz="2000" dirty="0" err="1"/>
              <a:t>comitum</a:t>
            </a:r>
            <a:r>
              <a:rPr lang="de-AT" sz="2000" dirty="0"/>
              <a:t> </a:t>
            </a:r>
            <a:r>
              <a:rPr lang="de-AT" sz="2000" dirty="0" err="1"/>
              <a:t>valete</a:t>
            </a:r>
            <a:r>
              <a:rPr lang="de-AT" sz="2000" dirty="0"/>
              <a:t> </a:t>
            </a:r>
            <a:r>
              <a:rPr lang="de-AT" sz="2000" dirty="0" err="1"/>
              <a:t>coetus</a:t>
            </a:r>
            <a:r>
              <a:rPr lang="de-AT" sz="2000" dirty="0"/>
              <a:t>,</a:t>
            </a:r>
            <a:br>
              <a:rPr lang="de-AT" sz="2000" dirty="0"/>
            </a:br>
            <a:r>
              <a:rPr lang="de-AT" sz="2000" dirty="0" err="1"/>
              <a:t>longe</a:t>
            </a:r>
            <a:r>
              <a:rPr lang="de-AT" sz="2000" dirty="0"/>
              <a:t> </a:t>
            </a:r>
            <a:r>
              <a:rPr lang="de-AT" sz="2000" dirty="0" err="1"/>
              <a:t>quos</a:t>
            </a:r>
            <a:r>
              <a:rPr lang="de-AT" sz="2000" dirty="0"/>
              <a:t> </a:t>
            </a:r>
            <a:r>
              <a:rPr lang="de-AT" sz="2000" dirty="0" err="1"/>
              <a:t>simul</a:t>
            </a:r>
            <a:r>
              <a:rPr lang="de-AT" sz="2000" dirty="0"/>
              <a:t> a </a:t>
            </a:r>
            <a:r>
              <a:rPr lang="de-AT" sz="2000" dirty="0" err="1"/>
              <a:t>domo</a:t>
            </a:r>
            <a:r>
              <a:rPr lang="de-AT" sz="2000" dirty="0"/>
              <a:t> </a:t>
            </a:r>
            <a:r>
              <a:rPr lang="de-AT" sz="2000" dirty="0" err="1"/>
              <a:t>profectos</a:t>
            </a:r>
            <a:r>
              <a:rPr lang="de-AT" sz="2000" dirty="0"/>
              <a:t/>
            </a:r>
            <a:br>
              <a:rPr lang="de-AT" sz="2000" dirty="0"/>
            </a:br>
            <a:r>
              <a:rPr lang="de-AT" sz="2000" dirty="0" err="1"/>
              <a:t>diuersae</a:t>
            </a:r>
            <a:r>
              <a:rPr lang="de-AT" sz="2000" dirty="0"/>
              <a:t> </a:t>
            </a:r>
            <a:r>
              <a:rPr lang="de-AT" sz="2000" dirty="0" err="1"/>
              <a:t>varie</a:t>
            </a:r>
            <a:r>
              <a:rPr lang="de-AT" sz="2000" dirty="0"/>
              <a:t> </a:t>
            </a:r>
            <a:r>
              <a:rPr lang="de-AT" sz="2000" dirty="0" err="1"/>
              <a:t>viae</a:t>
            </a:r>
            <a:r>
              <a:rPr lang="de-AT" sz="2000" dirty="0"/>
              <a:t> </a:t>
            </a:r>
            <a:r>
              <a:rPr lang="de-AT" sz="2000" dirty="0" err="1"/>
              <a:t>reportant</a:t>
            </a:r>
            <a:r>
              <a:rPr lang="de-AT" sz="2000" dirty="0"/>
              <a:t>. </a:t>
            </a:r>
            <a:endParaRPr lang="de-AT" sz="2000" dirty="0" smtClean="0"/>
          </a:p>
          <a:p>
            <a:pPr>
              <a:lnSpc>
                <a:spcPct val="150000"/>
              </a:lnSpc>
            </a:pPr>
            <a:endParaRPr lang="de-AT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19" y="5733256"/>
            <a:ext cx="4268085" cy="421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79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lmyourbeans.com/files/2011/11/catullus_1530245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43815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Bithyn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73016"/>
            <a:ext cx="4600575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822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f/f7/Lefke_Kapisi_Iznik_932a.jpg/800px-Lefke_Kapisi_Iznik_93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620000" cy="39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8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le:Nicaea theatre 9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95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24" t="44775" r="28928" b="30513"/>
          <a:stretch/>
        </p:blipFill>
        <p:spPr bwMode="auto">
          <a:xfrm>
            <a:off x="564465" y="1196752"/>
            <a:ext cx="7566789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64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836712"/>
            <a:ext cx="7272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Zusammenfassung: </a:t>
            </a:r>
          </a:p>
          <a:p>
            <a:endParaRPr lang="de-AT" dirty="0"/>
          </a:p>
          <a:p>
            <a:endParaRPr lang="de-AT" dirty="0" smtClean="0"/>
          </a:p>
          <a:p>
            <a:r>
              <a:rPr lang="en-GB" dirty="0" err="1"/>
              <a:t>Catull</a:t>
            </a:r>
            <a:r>
              <a:rPr lang="en-GB" dirty="0"/>
              <a:t> </a:t>
            </a:r>
            <a:r>
              <a:rPr lang="en-GB" dirty="0" err="1"/>
              <a:t>beschließt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Frühjahr</a:t>
            </a:r>
            <a:r>
              <a:rPr lang="en-GB" dirty="0"/>
              <a:t> </a:t>
            </a:r>
            <a:r>
              <a:rPr lang="en-GB" dirty="0" err="1"/>
              <a:t>aus</a:t>
            </a:r>
            <a:r>
              <a:rPr lang="en-GB" dirty="0"/>
              <a:t> </a:t>
            </a:r>
            <a:r>
              <a:rPr lang="en-GB" dirty="0" err="1"/>
              <a:t>Bithynien</a:t>
            </a:r>
            <a:r>
              <a:rPr lang="en-GB" dirty="0"/>
              <a:t> </a:t>
            </a:r>
            <a:r>
              <a:rPr lang="en-GB" dirty="0" err="1"/>
              <a:t>erst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der </a:t>
            </a:r>
            <a:r>
              <a:rPr lang="en-GB" dirty="0" err="1"/>
              <a:t>Besichtigung</a:t>
            </a:r>
            <a:r>
              <a:rPr lang="en-GB" dirty="0"/>
              <a:t> </a:t>
            </a:r>
            <a:r>
              <a:rPr lang="en-GB" dirty="0" err="1"/>
              <a:t>berühmter</a:t>
            </a:r>
            <a:r>
              <a:rPr lang="en-GB" dirty="0"/>
              <a:t> </a:t>
            </a:r>
            <a:r>
              <a:rPr lang="en-GB" dirty="0" err="1"/>
              <a:t>Städte</a:t>
            </a:r>
            <a:r>
              <a:rPr lang="en-GB" dirty="0"/>
              <a:t>  </a:t>
            </a:r>
            <a:r>
              <a:rPr lang="en-GB" dirty="0" err="1"/>
              <a:t>allein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Rom </a:t>
            </a:r>
            <a:r>
              <a:rPr lang="en-GB" dirty="0" err="1" smtClean="0"/>
              <a:t>zurückzukehren</a:t>
            </a:r>
            <a:r>
              <a:rPr lang="en-GB" dirty="0" smtClean="0"/>
              <a:t>.</a:t>
            </a:r>
            <a:endParaRPr lang="de-AT" dirty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1125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/>
              <a:t>Vom Eise befreit sind Strom und Bäche</a:t>
            </a:r>
            <a:br>
              <a:rPr lang="de-DE" dirty="0" smtClean="0"/>
            </a:br>
            <a:r>
              <a:rPr lang="de-DE" dirty="0" smtClean="0"/>
              <a:t>durch des Frühlings holden belebenden Blick,</a:t>
            </a:r>
            <a:br>
              <a:rPr lang="de-DE" dirty="0" smtClean="0"/>
            </a:br>
            <a:r>
              <a:rPr lang="de-DE" dirty="0" smtClean="0"/>
              <a:t>im Tale grünet Hoffnungsglück;</a:t>
            </a:r>
            <a:br>
              <a:rPr lang="de-DE" dirty="0" smtClean="0"/>
            </a:br>
            <a:r>
              <a:rPr lang="de-DE" dirty="0" smtClean="0"/>
              <a:t>der alte Winter, in seiner Schwäche,</a:t>
            </a:r>
            <a:br>
              <a:rPr lang="de-DE" dirty="0" smtClean="0"/>
            </a:br>
            <a:r>
              <a:rPr lang="de-DE" dirty="0" smtClean="0"/>
              <a:t>zog sich in </a:t>
            </a:r>
            <a:r>
              <a:rPr lang="de-DE" dirty="0" err="1" smtClean="0"/>
              <a:t>rauhe</a:t>
            </a:r>
            <a:r>
              <a:rPr lang="de-DE" dirty="0" smtClean="0"/>
              <a:t> Berge zurück.</a:t>
            </a:r>
            <a:br>
              <a:rPr lang="de-DE" dirty="0" smtClean="0"/>
            </a:br>
            <a:r>
              <a:rPr lang="de-DE" dirty="0" smtClean="0"/>
              <a:t>Von dort her sendet er, fliehend, nur</a:t>
            </a:r>
            <a:br>
              <a:rPr lang="de-DE" dirty="0" smtClean="0"/>
            </a:br>
            <a:r>
              <a:rPr lang="de-DE" dirty="0" smtClean="0"/>
              <a:t>ohnmächtige Schauer körnigen Eises</a:t>
            </a:r>
            <a:br>
              <a:rPr lang="de-DE" dirty="0" smtClean="0"/>
            </a:br>
            <a:r>
              <a:rPr lang="de-DE" dirty="0" smtClean="0"/>
              <a:t>in Streifen über die grünende Flur.</a:t>
            </a:r>
            <a:br>
              <a:rPr lang="de-DE" dirty="0" smtClean="0"/>
            </a:br>
            <a:r>
              <a:rPr lang="de-DE" dirty="0" smtClean="0"/>
              <a:t>Aber die Sonne duldet kein Weißes,</a:t>
            </a:r>
            <a:br>
              <a:rPr lang="de-DE" dirty="0" smtClean="0"/>
            </a:br>
            <a:r>
              <a:rPr lang="de-DE" dirty="0" smtClean="0"/>
              <a:t>überall regt sich Bildung und Streben,</a:t>
            </a:r>
            <a:br>
              <a:rPr lang="de-DE" dirty="0" smtClean="0"/>
            </a:br>
            <a:r>
              <a:rPr lang="de-DE" dirty="0" smtClean="0"/>
              <a:t>alles will sie mit Farben beleben;</a:t>
            </a:r>
            <a:br>
              <a:rPr lang="de-DE" dirty="0" smtClean="0"/>
            </a:br>
            <a:r>
              <a:rPr lang="de-DE" dirty="0" smtClean="0"/>
              <a:t>doch an Blumen </a:t>
            </a:r>
            <a:r>
              <a:rPr lang="de-DE" dirty="0" err="1" smtClean="0"/>
              <a:t>fehlt's</a:t>
            </a:r>
            <a:r>
              <a:rPr lang="de-DE" dirty="0" smtClean="0"/>
              <a:t> im Revier,</a:t>
            </a:r>
            <a:br>
              <a:rPr lang="de-DE" dirty="0" smtClean="0"/>
            </a:br>
            <a:r>
              <a:rPr lang="de-DE" dirty="0" smtClean="0"/>
              <a:t>sie nimmt geputzte Menschen dafür.</a:t>
            </a:r>
            <a:br>
              <a:rPr lang="de-DE" dirty="0" smtClean="0"/>
            </a:br>
            <a:r>
              <a:rPr lang="de-DE" dirty="0" smtClean="0"/>
              <a:t>Kehre dich um, von diesen Höhen</a:t>
            </a:r>
            <a:br>
              <a:rPr lang="de-DE" dirty="0" smtClean="0"/>
            </a:br>
            <a:r>
              <a:rPr lang="de-DE" dirty="0" smtClean="0"/>
              <a:t>nach der Stadt zurückzusehen!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990576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Bildschirmpräsentation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Der Frühling kehrt zurück und damit …..</vt:lpstr>
      <vt:lpstr>Versmaß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gymwt.at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Frühling kehrt zurück und damit …..</dc:title>
  <dc:creator>Tschuden, Elisabeth</dc:creator>
  <cp:lastModifiedBy>Tschuden, Elisabeth</cp:lastModifiedBy>
  <cp:revision>3</cp:revision>
  <dcterms:created xsi:type="dcterms:W3CDTF">2014-03-20T08:48:56Z</dcterms:created>
  <dcterms:modified xsi:type="dcterms:W3CDTF">2014-03-20T09:13:37Z</dcterms:modified>
</cp:coreProperties>
</file>