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815D-742F-4FAC-A79C-36FA8C612D39}" type="datetimeFigureOut">
              <a:rPr lang="de-AT" smtClean="0"/>
              <a:t>11.03.2014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F5DE9-7B54-4917-BFEB-0D5C2A720FB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16659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815D-742F-4FAC-A79C-36FA8C612D39}" type="datetimeFigureOut">
              <a:rPr lang="de-AT" smtClean="0"/>
              <a:t>11.03.2014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F5DE9-7B54-4917-BFEB-0D5C2A720FB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48338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815D-742F-4FAC-A79C-36FA8C612D39}" type="datetimeFigureOut">
              <a:rPr lang="de-AT" smtClean="0"/>
              <a:t>11.03.2014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F5DE9-7B54-4917-BFEB-0D5C2A720FB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35827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815D-742F-4FAC-A79C-36FA8C612D39}" type="datetimeFigureOut">
              <a:rPr lang="de-AT" smtClean="0"/>
              <a:t>11.03.2014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F5DE9-7B54-4917-BFEB-0D5C2A720FB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16855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815D-742F-4FAC-A79C-36FA8C612D39}" type="datetimeFigureOut">
              <a:rPr lang="de-AT" smtClean="0"/>
              <a:t>11.03.2014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F5DE9-7B54-4917-BFEB-0D5C2A720FB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55616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815D-742F-4FAC-A79C-36FA8C612D39}" type="datetimeFigureOut">
              <a:rPr lang="de-AT" smtClean="0"/>
              <a:t>11.03.2014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F5DE9-7B54-4917-BFEB-0D5C2A720FB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89230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815D-742F-4FAC-A79C-36FA8C612D39}" type="datetimeFigureOut">
              <a:rPr lang="de-AT" smtClean="0"/>
              <a:t>11.03.2014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F5DE9-7B54-4917-BFEB-0D5C2A720FB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49855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815D-742F-4FAC-A79C-36FA8C612D39}" type="datetimeFigureOut">
              <a:rPr lang="de-AT" smtClean="0"/>
              <a:t>11.03.2014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F5DE9-7B54-4917-BFEB-0D5C2A720FB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9471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815D-742F-4FAC-A79C-36FA8C612D39}" type="datetimeFigureOut">
              <a:rPr lang="de-AT" smtClean="0"/>
              <a:t>11.03.2014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F5DE9-7B54-4917-BFEB-0D5C2A720FB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25294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815D-742F-4FAC-A79C-36FA8C612D39}" type="datetimeFigureOut">
              <a:rPr lang="de-AT" smtClean="0"/>
              <a:t>11.03.2014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F5DE9-7B54-4917-BFEB-0D5C2A720FB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40448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815D-742F-4FAC-A79C-36FA8C612D39}" type="datetimeFigureOut">
              <a:rPr lang="de-AT" smtClean="0"/>
              <a:t>11.03.2014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F5DE9-7B54-4917-BFEB-0D5C2A720FB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75620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A815D-742F-4FAC-A79C-36FA8C612D39}" type="datetimeFigureOut">
              <a:rPr lang="de-AT" smtClean="0"/>
              <a:t>11.03.2014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F5DE9-7B54-4917-BFEB-0D5C2A720FB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9877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err="1" smtClean="0"/>
              <a:t>Troianischer</a:t>
            </a:r>
            <a:r>
              <a:rPr lang="de-AT" dirty="0" smtClean="0"/>
              <a:t> Krieg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 smtClean="0"/>
              <a:t>Helden, Opfer, Irrfahrten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50028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11865"/>
            <a:ext cx="5760640" cy="603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6853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37" y="1340768"/>
            <a:ext cx="7596419" cy="446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1969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09" y="836712"/>
            <a:ext cx="3166269" cy="4880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807" y="1898186"/>
            <a:ext cx="3866867" cy="3819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3780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astrode.de/libyen/l010200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7115175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228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7200800" cy="607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1326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24165"/>
            <a:ext cx="7496011" cy="3962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4966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81501"/>
            <a:ext cx="4153619" cy="4247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4565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3745695" cy="2882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17327"/>
            <a:ext cx="4298864" cy="2865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1024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2592288" cy="393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486438"/>
            <a:ext cx="4762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1835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017" y="980727"/>
            <a:ext cx="5852287" cy="459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0965541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Bildschirmpräsentation (4:3)</PresentationFormat>
  <Paragraphs>2</Paragraphs>
  <Slides>11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Larissa</vt:lpstr>
      <vt:lpstr>Troianischer Krieg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gymwt.at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Troianischer Krieg</dc:title>
  <dc:creator>Tschuden, Elisabeth</dc:creator>
  <cp:lastModifiedBy>Tschuden, Elisabeth</cp:lastModifiedBy>
  <cp:revision>3</cp:revision>
  <dcterms:created xsi:type="dcterms:W3CDTF">2014-03-11T09:42:27Z</dcterms:created>
  <dcterms:modified xsi:type="dcterms:W3CDTF">2014-03-11T10:06:23Z</dcterms:modified>
</cp:coreProperties>
</file>