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312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602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29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956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34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708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0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75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55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144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540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4DCB-88BB-499B-A3C1-8179BE4A45D9}" type="datetimeFigureOut">
              <a:rPr lang="de-AT" smtClean="0"/>
              <a:t>09.03.2014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57CB-51E3-4577-94EF-562FE84A44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19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Odysseus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70" y="2060848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6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Familie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Sohn des LAERTES und der ANTIKLEIA</a:t>
            </a:r>
          </a:p>
          <a:p>
            <a:pPr marL="0" indent="0">
              <a:buNone/>
            </a:pPr>
            <a:r>
              <a:rPr lang="de-AT" dirty="0" smtClean="0"/>
              <a:t>Gatte der PENELOPE</a:t>
            </a:r>
            <a:br>
              <a:rPr lang="de-AT" dirty="0" smtClean="0"/>
            </a:br>
            <a:r>
              <a:rPr lang="de-AT" dirty="0" smtClean="0"/>
              <a:t>Vater des TELEMACHOS</a:t>
            </a:r>
          </a:p>
          <a:p>
            <a:pPr marL="0" indent="0">
              <a:buNone/>
            </a:pPr>
            <a:r>
              <a:rPr lang="de-AT" dirty="0" smtClean="0"/>
              <a:t>Name: </a:t>
            </a:r>
            <a:r>
              <a:rPr lang="de-AT" dirty="0" err="1" smtClean="0"/>
              <a:t>odyssomai</a:t>
            </a:r>
            <a:r>
              <a:rPr lang="de-AT" dirty="0" smtClean="0"/>
              <a:t> = „zürnen“</a:t>
            </a:r>
          </a:p>
          <a:p>
            <a:pPr marL="0" indent="0">
              <a:buNone/>
            </a:pPr>
            <a:r>
              <a:rPr lang="de-AT" dirty="0" smtClean="0"/>
              <a:t>Herrscher von ITHAKA</a:t>
            </a:r>
          </a:p>
          <a:p>
            <a:pPr marL="0" indent="0">
              <a:buNone/>
            </a:pPr>
            <a:r>
              <a:rPr lang="de-AT" dirty="0" smtClean="0"/>
              <a:t>gilt als schlau, listig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647048" cy="26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Ulixi</a:t>
            </a:r>
            <a:r>
              <a:rPr lang="de-AT" dirty="0" smtClean="0"/>
              <a:t> </a:t>
            </a:r>
            <a:r>
              <a:rPr lang="de-AT" dirty="0" err="1" smtClean="0"/>
              <a:t>Troiam</a:t>
            </a:r>
            <a:r>
              <a:rPr lang="de-AT" dirty="0" smtClean="0"/>
              <a:t> </a:t>
            </a:r>
            <a:r>
              <a:rPr lang="de-AT" dirty="0" err="1" smtClean="0"/>
              <a:t>proficiscendum</a:t>
            </a:r>
            <a:r>
              <a:rPr lang="de-AT" dirty="0" smtClean="0"/>
              <a:t> </a:t>
            </a:r>
            <a:r>
              <a:rPr lang="de-AT" dirty="0" err="1" smtClean="0"/>
              <a:t>erat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20745" cy="45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2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Odyssee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9550"/>
            <a:ext cx="8572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3474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Bildschirmpräsentation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Odysseus</vt:lpstr>
      <vt:lpstr>Familie</vt:lpstr>
      <vt:lpstr>Ulixi Troiam proficiscendum erat</vt:lpstr>
      <vt:lpstr>Odyssee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Odysseus</dc:title>
  <dc:creator>elisabeth</dc:creator>
  <cp:lastModifiedBy>elisabeth</cp:lastModifiedBy>
  <cp:revision>2</cp:revision>
  <dcterms:created xsi:type="dcterms:W3CDTF">2014-03-09T22:23:10Z</dcterms:created>
  <dcterms:modified xsi:type="dcterms:W3CDTF">2014-03-09T22:43:08Z</dcterms:modified>
</cp:coreProperties>
</file>