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00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00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7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43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52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46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405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9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56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68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877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86B4-EBD4-4C8F-8896-A712C636D640}" type="datetimeFigureOut">
              <a:rPr lang="de-AT" smtClean="0"/>
              <a:t>06.03.2014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0FB5-D39D-4A16-951F-1DF54DEBBC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8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Apollo und Daphne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Vom Ursprung des Lorbeers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809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9" y="3284984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ttp://3.bp.blogspot.com/-Hfp7hyR4jSM/TpWYHrmfxPI/AAAAAAAACTI/_vF7IP0kWO0/s1600/bernini_st_teresa_av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446736" cy="54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1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774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47" y="804871"/>
            <a:ext cx="4319588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4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48464" cy="47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48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5/5d/Vierstroemebrunnen_Piazza_Navona_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4290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7416"/>
            <a:ext cx="4026024" cy="268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2.bp.blogspot.com/-4soVHsjBP2U/UdUzipkvRLI/AAAAAAAANBE/IMgwzqJFWpQ/s1024/130417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1310"/>
            <a:ext cx="3998268" cy="29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9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Apolls Vorzüge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 err="1" smtClean="0"/>
              <a:t>inventum</a:t>
            </a:r>
            <a:r>
              <a:rPr lang="de-AT" sz="2800" dirty="0" smtClean="0"/>
              <a:t> </a:t>
            </a:r>
            <a:r>
              <a:rPr lang="de-AT" sz="2800" dirty="0" err="1" smtClean="0"/>
              <a:t>medicina</a:t>
            </a:r>
            <a:r>
              <a:rPr lang="de-AT" sz="2800" dirty="0" smtClean="0"/>
              <a:t> </a:t>
            </a:r>
            <a:r>
              <a:rPr lang="de-AT" sz="2800" dirty="0" err="1" smtClean="0"/>
              <a:t>meum</a:t>
            </a:r>
            <a:r>
              <a:rPr lang="de-AT" sz="2800" dirty="0" smtClean="0"/>
              <a:t> </a:t>
            </a:r>
            <a:r>
              <a:rPr lang="de-AT" sz="2800" dirty="0" err="1" smtClean="0"/>
              <a:t>est</a:t>
            </a:r>
            <a:r>
              <a:rPr lang="de-AT" sz="2800" dirty="0" smtClean="0"/>
              <a:t>, </a:t>
            </a:r>
            <a:r>
              <a:rPr lang="de-AT" sz="2800" dirty="0" err="1" smtClean="0"/>
              <a:t>opiferque</a:t>
            </a:r>
            <a:r>
              <a:rPr lang="de-AT" sz="2800" dirty="0" smtClean="0"/>
              <a:t> per </a:t>
            </a:r>
            <a:r>
              <a:rPr lang="de-AT" sz="2800" dirty="0" err="1" smtClean="0"/>
              <a:t>orbem</a:t>
            </a:r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err="1" smtClean="0"/>
              <a:t>dicor</a:t>
            </a:r>
            <a:r>
              <a:rPr lang="de-AT" sz="2800" dirty="0" smtClean="0"/>
              <a:t>, et </a:t>
            </a:r>
            <a:r>
              <a:rPr lang="de-AT" sz="2800" dirty="0" err="1" smtClean="0"/>
              <a:t>herbarum</a:t>
            </a:r>
            <a:r>
              <a:rPr lang="de-AT" sz="2800" dirty="0" smtClean="0"/>
              <a:t> </a:t>
            </a:r>
            <a:r>
              <a:rPr lang="de-AT" sz="2800" dirty="0" err="1" smtClean="0"/>
              <a:t>subiecta</a:t>
            </a:r>
            <a:r>
              <a:rPr lang="de-AT" sz="2800" dirty="0" smtClean="0"/>
              <a:t> </a:t>
            </a:r>
            <a:r>
              <a:rPr lang="de-AT" sz="2800" dirty="0" err="1" smtClean="0"/>
              <a:t>potentia</a:t>
            </a:r>
            <a:r>
              <a:rPr lang="de-AT" sz="2800" dirty="0" smtClean="0"/>
              <a:t> </a:t>
            </a:r>
            <a:r>
              <a:rPr lang="de-AT" sz="2800" dirty="0" err="1" smtClean="0"/>
              <a:t>nobis</a:t>
            </a:r>
            <a:r>
              <a:rPr lang="de-AT" sz="2800" dirty="0" smtClean="0"/>
              <a:t>.</a:t>
            </a:r>
            <a:br>
              <a:rPr lang="de-AT" sz="2800" dirty="0" smtClean="0"/>
            </a:br>
            <a:r>
              <a:rPr lang="de-AT" sz="2800" dirty="0" smtClean="0"/>
              <a:t>ei </a:t>
            </a:r>
            <a:r>
              <a:rPr lang="de-AT" sz="2800" dirty="0" err="1" smtClean="0"/>
              <a:t>mihi</a:t>
            </a:r>
            <a:r>
              <a:rPr lang="de-AT" sz="2800" dirty="0" smtClean="0"/>
              <a:t>, </a:t>
            </a:r>
            <a:r>
              <a:rPr lang="de-AT" sz="2800" dirty="0" err="1" smtClean="0"/>
              <a:t>quod</a:t>
            </a:r>
            <a:r>
              <a:rPr lang="de-AT" sz="2800" dirty="0" smtClean="0"/>
              <a:t> </a:t>
            </a:r>
            <a:r>
              <a:rPr lang="de-AT" sz="2800" dirty="0" err="1" smtClean="0"/>
              <a:t>nullis</a:t>
            </a:r>
            <a:r>
              <a:rPr lang="de-AT" sz="2800" dirty="0" smtClean="0"/>
              <a:t> </a:t>
            </a:r>
            <a:r>
              <a:rPr lang="de-AT" sz="2800" dirty="0" err="1" smtClean="0"/>
              <a:t>amor</a:t>
            </a:r>
            <a:r>
              <a:rPr lang="de-AT" sz="2800" dirty="0" smtClean="0"/>
              <a:t> </a:t>
            </a:r>
            <a:r>
              <a:rPr lang="de-AT" sz="2800" dirty="0" err="1" smtClean="0"/>
              <a:t>est</a:t>
            </a:r>
            <a:r>
              <a:rPr lang="de-AT" sz="2800" dirty="0" smtClean="0"/>
              <a:t> </a:t>
            </a:r>
            <a:r>
              <a:rPr lang="de-AT" sz="2800" dirty="0" err="1" smtClean="0"/>
              <a:t>sanabilis</a:t>
            </a:r>
            <a:r>
              <a:rPr lang="de-AT" sz="2800" dirty="0" smtClean="0"/>
              <a:t> </a:t>
            </a:r>
            <a:r>
              <a:rPr lang="de-AT" sz="2800" dirty="0" err="1" smtClean="0"/>
              <a:t>herbis</a:t>
            </a:r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err="1" smtClean="0"/>
              <a:t>nec</a:t>
            </a:r>
            <a:r>
              <a:rPr lang="de-AT" sz="2800" dirty="0" smtClean="0"/>
              <a:t> </a:t>
            </a:r>
            <a:r>
              <a:rPr lang="de-AT" sz="2800" dirty="0" err="1" smtClean="0"/>
              <a:t>prosunt</a:t>
            </a:r>
            <a:r>
              <a:rPr lang="de-AT" sz="2800" dirty="0" smtClean="0"/>
              <a:t> </a:t>
            </a:r>
            <a:r>
              <a:rPr lang="de-AT" sz="2800" dirty="0" err="1" smtClean="0"/>
              <a:t>domino</a:t>
            </a:r>
            <a:r>
              <a:rPr lang="de-AT" sz="2800" dirty="0" smtClean="0"/>
              <a:t>, </a:t>
            </a:r>
            <a:r>
              <a:rPr lang="de-AT" sz="2800" dirty="0" err="1" smtClean="0"/>
              <a:t>quae</a:t>
            </a:r>
            <a:r>
              <a:rPr lang="de-AT" sz="2800" dirty="0" smtClean="0"/>
              <a:t> </a:t>
            </a:r>
            <a:r>
              <a:rPr lang="de-AT" sz="2800" dirty="0" err="1" smtClean="0"/>
              <a:t>prosunt</a:t>
            </a:r>
            <a:r>
              <a:rPr lang="de-AT" sz="2800" dirty="0" smtClean="0"/>
              <a:t> </a:t>
            </a:r>
            <a:r>
              <a:rPr lang="de-AT" sz="2800" dirty="0" err="1" smtClean="0"/>
              <a:t>omnibus</a:t>
            </a:r>
            <a:r>
              <a:rPr lang="de-AT" sz="2800" dirty="0" smtClean="0"/>
              <a:t>, </a:t>
            </a:r>
            <a:r>
              <a:rPr lang="de-AT" sz="2800" dirty="0" err="1" smtClean="0"/>
              <a:t>artes</a:t>
            </a:r>
            <a:r>
              <a:rPr lang="de-AT" sz="2800" dirty="0" smtClean="0"/>
              <a:t>!</a:t>
            </a:r>
          </a:p>
          <a:p>
            <a:pPr marL="0" indent="0">
              <a:buNone/>
            </a:pPr>
            <a:endParaRPr lang="de-A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7092"/>
            <a:ext cx="2378968" cy="25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1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upload.wikimedia.org/wikipedia/commons/6/61/Giovanni_Battista_Tiepolo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151"/>
            <a:ext cx="3642370" cy="44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Unheil nimmt seinen Lauf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err="1" smtClean="0"/>
              <a:t>viribus</a:t>
            </a:r>
            <a:r>
              <a:rPr lang="de-AT" sz="2000" dirty="0" smtClean="0"/>
              <a:t> </a:t>
            </a:r>
            <a:r>
              <a:rPr lang="de-AT" sz="2000" dirty="0" err="1" smtClean="0"/>
              <a:t>absumptis</a:t>
            </a:r>
            <a:r>
              <a:rPr lang="de-AT" sz="2000" dirty="0" smtClean="0"/>
              <a:t> </a:t>
            </a:r>
            <a:r>
              <a:rPr lang="de-AT" sz="2000" dirty="0" err="1" smtClean="0"/>
              <a:t>expalluit</a:t>
            </a:r>
            <a:r>
              <a:rPr lang="de-AT" sz="2000" dirty="0" smtClean="0"/>
              <a:t> </a:t>
            </a:r>
            <a:r>
              <a:rPr lang="de-AT" sz="2000" dirty="0" err="1" smtClean="0"/>
              <a:t>illa</a:t>
            </a:r>
            <a:r>
              <a:rPr lang="de-AT" sz="2000" dirty="0" smtClean="0"/>
              <a:t> </a:t>
            </a:r>
            <a:r>
              <a:rPr lang="de-AT" sz="2000" dirty="0" err="1" smtClean="0"/>
              <a:t>citaeque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err="1" smtClean="0"/>
              <a:t>victa</a:t>
            </a:r>
            <a:r>
              <a:rPr lang="de-AT" sz="2000" dirty="0" smtClean="0"/>
              <a:t> </a:t>
            </a:r>
            <a:r>
              <a:rPr lang="de-AT" sz="2000" dirty="0" err="1" smtClean="0"/>
              <a:t>labore</a:t>
            </a:r>
            <a:r>
              <a:rPr lang="de-AT" sz="2000" dirty="0" smtClean="0"/>
              <a:t> </a:t>
            </a:r>
            <a:r>
              <a:rPr lang="de-AT" sz="2000" dirty="0" err="1" smtClean="0"/>
              <a:t>fugae</a:t>
            </a:r>
            <a:r>
              <a:rPr lang="de-AT" sz="2000" dirty="0" smtClean="0"/>
              <a:t> </a:t>
            </a:r>
            <a:r>
              <a:rPr lang="de-AT" sz="2000" dirty="0" err="1" smtClean="0"/>
              <a:t>spectans</a:t>
            </a:r>
            <a:r>
              <a:rPr lang="de-AT" sz="2000" dirty="0" smtClean="0"/>
              <a:t> </a:t>
            </a:r>
            <a:r>
              <a:rPr lang="de-AT" sz="2000" dirty="0" err="1" smtClean="0"/>
              <a:t>Peneidas</a:t>
            </a:r>
            <a:r>
              <a:rPr lang="de-AT" sz="2000" dirty="0" smtClean="0"/>
              <a:t> </a:t>
            </a:r>
            <a:r>
              <a:rPr lang="de-AT" sz="2000" dirty="0" err="1" smtClean="0"/>
              <a:t>undas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'</a:t>
            </a:r>
            <a:r>
              <a:rPr lang="de-AT" sz="2000" dirty="0" err="1" smtClean="0"/>
              <a:t>fer</a:t>
            </a:r>
            <a:r>
              <a:rPr lang="de-AT" sz="2000" dirty="0" smtClean="0"/>
              <a:t>, </a:t>
            </a:r>
            <a:r>
              <a:rPr lang="de-AT" sz="2000" dirty="0" err="1" smtClean="0"/>
              <a:t>pater</a:t>
            </a:r>
            <a:r>
              <a:rPr lang="de-AT" sz="2000" dirty="0" smtClean="0"/>
              <a:t>,' </a:t>
            </a:r>
            <a:r>
              <a:rPr lang="de-AT" sz="2000" dirty="0" err="1" smtClean="0"/>
              <a:t>inquit</a:t>
            </a:r>
            <a:r>
              <a:rPr lang="de-AT" sz="2000" dirty="0" smtClean="0"/>
              <a:t> '</a:t>
            </a:r>
            <a:r>
              <a:rPr lang="de-AT" sz="2000" dirty="0" err="1" smtClean="0"/>
              <a:t>opem</a:t>
            </a:r>
            <a:r>
              <a:rPr lang="de-AT" sz="2000" dirty="0" smtClean="0"/>
              <a:t>! si </a:t>
            </a:r>
            <a:r>
              <a:rPr lang="de-AT" sz="2000" dirty="0" err="1" smtClean="0"/>
              <a:t>flumina</a:t>
            </a:r>
            <a:r>
              <a:rPr lang="de-AT" sz="2000" dirty="0" smtClean="0"/>
              <a:t> </a:t>
            </a:r>
            <a:r>
              <a:rPr lang="de-AT" sz="2000" dirty="0" err="1" smtClean="0"/>
              <a:t>numen</a:t>
            </a:r>
            <a:r>
              <a:rPr lang="de-AT" sz="2000" dirty="0" smtClean="0"/>
              <a:t> </a:t>
            </a:r>
            <a:r>
              <a:rPr lang="de-AT" sz="2000" dirty="0" err="1" smtClean="0"/>
              <a:t>habetis</a:t>
            </a:r>
            <a:r>
              <a:rPr lang="de-AT" sz="2000" dirty="0" smtClean="0"/>
              <a:t>,           </a:t>
            </a:r>
            <a:br>
              <a:rPr lang="de-AT" sz="2000" dirty="0" smtClean="0"/>
            </a:br>
            <a:r>
              <a:rPr lang="de-AT" sz="2000" dirty="0" smtClean="0"/>
              <a:t>qua </a:t>
            </a:r>
            <a:r>
              <a:rPr lang="de-AT" sz="2000" dirty="0" err="1" smtClean="0"/>
              <a:t>nimium</a:t>
            </a:r>
            <a:r>
              <a:rPr lang="de-AT" sz="2000" dirty="0" smtClean="0"/>
              <a:t> </a:t>
            </a:r>
            <a:r>
              <a:rPr lang="de-AT" sz="2000" dirty="0" err="1" smtClean="0"/>
              <a:t>placui</a:t>
            </a:r>
            <a:r>
              <a:rPr lang="de-AT" sz="2000" dirty="0" smtClean="0"/>
              <a:t>, </a:t>
            </a:r>
            <a:r>
              <a:rPr lang="de-AT" sz="2000" dirty="0" err="1" smtClean="0"/>
              <a:t>mutando</a:t>
            </a:r>
            <a:r>
              <a:rPr lang="de-AT" sz="2000" dirty="0" smtClean="0"/>
              <a:t> </a:t>
            </a:r>
            <a:r>
              <a:rPr lang="de-AT" sz="2000" dirty="0" err="1" smtClean="0"/>
              <a:t>perde</a:t>
            </a:r>
            <a:r>
              <a:rPr lang="de-AT" sz="2000" dirty="0" smtClean="0"/>
              <a:t> </a:t>
            </a:r>
            <a:r>
              <a:rPr lang="de-AT" sz="2000" dirty="0" err="1" smtClean="0"/>
              <a:t>figuram</a:t>
            </a:r>
            <a:r>
              <a:rPr lang="de-AT" sz="2000" dirty="0" smtClean="0"/>
              <a:t>!'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591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 err="1" smtClean="0"/>
              <a:t>Metamophose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AT" sz="2400" dirty="0" err="1">
                <a:solidFill>
                  <a:prstClr val="black"/>
                </a:solidFill>
              </a:rPr>
              <a:t>vix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prece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finita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torpor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gravis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occupat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artus</a:t>
            </a:r>
            <a:r>
              <a:rPr lang="de-AT" sz="2400" dirty="0">
                <a:solidFill>
                  <a:prstClr val="black"/>
                </a:solidFill>
              </a:rPr>
              <a:t>,</a:t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2400" dirty="0" err="1">
                <a:solidFill>
                  <a:prstClr val="black"/>
                </a:solidFill>
              </a:rPr>
              <a:t>mollia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cinguntur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tenui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praecordia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libro</a:t>
            </a:r>
            <a:r>
              <a:rPr lang="de-AT" sz="2400" dirty="0">
                <a:solidFill>
                  <a:prstClr val="black"/>
                </a:solidFill>
              </a:rPr>
              <a:t>,</a:t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2400" dirty="0">
                <a:solidFill>
                  <a:prstClr val="black"/>
                </a:solidFill>
              </a:rPr>
              <a:t>in </a:t>
            </a:r>
            <a:r>
              <a:rPr lang="de-AT" sz="2400" dirty="0" err="1">
                <a:solidFill>
                  <a:prstClr val="black"/>
                </a:solidFill>
              </a:rPr>
              <a:t>frondem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crines</a:t>
            </a:r>
            <a:r>
              <a:rPr lang="de-AT" sz="2400" dirty="0">
                <a:solidFill>
                  <a:prstClr val="black"/>
                </a:solidFill>
              </a:rPr>
              <a:t>, in </a:t>
            </a:r>
            <a:r>
              <a:rPr lang="de-AT" sz="2400" dirty="0" err="1">
                <a:solidFill>
                  <a:prstClr val="black"/>
                </a:solidFill>
              </a:rPr>
              <a:t>ramos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bracchia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crescunt</a:t>
            </a:r>
            <a:r>
              <a:rPr lang="de-AT" sz="2400" dirty="0">
                <a:solidFill>
                  <a:prstClr val="black"/>
                </a:solidFill>
              </a:rPr>
              <a:t>,               </a:t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2400" dirty="0" err="1">
                <a:solidFill>
                  <a:prstClr val="black"/>
                </a:solidFill>
              </a:rPr>
              <a:t>pes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modo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tam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velox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pigris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radicibus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haeret</a:t>
            </a:r>
            <a:r>
              <a:rPr lang="de-AT" sz="2400" dirty="0">
                <a:solidFill>
                  <a:prstClr val="black"/>
                </a:solidFill>
              </a:rPr>
              <a:t>,</a:t>
            </a:r>
            <a:br>
              <a:rPr lang="de-AT" sz="2400" dirty="0">
                <a:solidFill>
                  <a:prstClr val="black"/>
                </a:solidFill>
              </a:rPr>
            </a:br>
            <a:r>
              <a:rPr lang="de-AT" sz="2400" dirty="0" err="1">
                <a:solidFill>
                  <a:prstClr val="black"/>
                </a:solidFill>
              </a:rPr>
              <a:t>ora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cacumen</a:t>
            </a:r>
            <a:r>
              <a:rPr lang="de-AT" sz="2400" dirty="0">
                <a:solidFill>
                  <a:prstClr val="black"/>
                </a:solidFill>
              </a:rPr>
              <a:t> habet: </a:t>
            </a:r>
            <a:r>
              <a:rPr lang="de-AT" sz="2400" dirty="0" err="1">
                <a:solidFill>
                  <a:prstClr val="black"/>
                </a:solidFill>
              </a:rPr>
              <a:t>remanet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nitor</a:t>
            </a:r>
            <a:r>
              <a:rPr lang="de-AT" sz="2400" dirty="0">
                <a:solidFill>
                  <a:prstClr val="black"/>
                </a:solidFill>
              </a:rPr>
              <a:t> </a:t>
            </a:r>
            <a:r>
              <a:rPr lang="de-AT" sz="2400" dirty="0" err="1">
                <a:solidFill>
                  <a:prstClr val="black"/>
                </a:solidFill>
              </a:rPr>
              <a:t>unus</a:t>
            </a:r>
            <a:r>
              <a:rPr lang="de-AT" sz="2400" dirty="0">
                <a:solidFill>
                  <a:prstClr val="black"/>
                </a:solidFill>
              </a:rPr>
              <a:t> in </a:t>
            </a:r>
            <a:r>
              <a:rPr lang="de-AT" sz="2400" dirty="0" err="1">
                <a:solidFill>
                  <a:prstClr val="black"/>
                </a:solidFill>
              </a:rPr>
              <a:t>illa</a:t>
            </a:r>
            <a:r>
              <a:rPr lang="de-AT" sz="24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7989"/>
            <a:ext cx="2667796" cy="4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3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Berninis Statue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4469"/>
            <a:ext cx="7315919" cy="46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7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Berninis Statue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1151" cy="637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0690"/>
            <a:ext cx="5688632" cy="62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95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FSTb71GdBHw/Ts1RbBCnWII/AAAAAAAAAqw/YGVw2xEhVbE/s1600/Bernini+Stat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7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903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Apollo und Daphne</vt:lpstr>
      <vt:lpstr>Apolls Vorzüge</vt:lpstr>
      <vt:lpstr>Das Unheil nimmt seinen Lauf</vt:lpstr>
      <vt:lpstr>Die Metamophose</vt:lpstr>
      <vt:lpstr>Berninis Statue</vt:lpstr>
      <vt:lpstr>Berninis Statue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gymwt.at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und Daphne</dc:title>
  <dc:creator>Tschuden, Elisabeth</dc:creator>
  <cp:lastModifiedBy>Tschuden, Elisabeth</cp:lastModifiedBy>
  <cp:revision>3</cp:revision>
  <dcterms:created xsi:type="dcterms:W3CDTF">2014-03-06T08:08:43Z</dcterms:created>
  <dcterms:modified xsi:type="dcterms:W3CDTF">2014-03-06T08:38:46Z</dcterms:modified>
</cp:coreProperties>
</file>