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7" r:id="rId4"/>
    <p:sldId id="268" r:id="rId5"/>
    <p:sldId id="259" r:id="rId6"/>
    <p:sldId id="262" r:id="rId7"/>
    <p:sldId id="257" r:id="rId8"/>
    <p:sldId id="260" r:id="rId9"/>
    <p:sldId id="263" r:id="rId10"/>
    <p:sldId id="264" r:id="rId11"/>
    <p:sldId id="265" r:id="rId12"/>
    <p:sldId id="261" r:id="rId13"/>
    <p:sldId id="25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159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CF120-6028-4FE9-900B-08997107348C}" type="datetimeFigureOut">
              <a:rPr lang="de-AT" smtClean="0"/>
              <a:t>05.03.2014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902F3-B1FD-4928-A2C4-73154F7E4F7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47631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CF120-6028-4FE9-900B-08997107348C}" type="datetimeFigureOut">
              <a:rPr lang="de-AT" smtClean="0"/>
              <a:t>05.03.2014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902F3-B1FD-4928-A2C4-73154F7E4F7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37805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CF120-6028-4FE9-900B-08997107348C}" type="datetimeFigureOut">
              <a:rPr lang="de-AT" smtClean="0"/>
              <a:t>05.03.2014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902F3-B1FD-4928-A2C4-73154F7E4F7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7512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CF120-6028-4FE9-900B-08997107348C}" type="datetimeFigureOut">
              <a:rPr lang="de-AT" smtClean="0"/>
              <a:t>05.03.2014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902F3-B1FD-4928-A2C4-73154F7E4F7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27913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CF120-6028-4FE9-900B-08997107348C}" type="datetimeFigureOut">
              <a:rPr lang="de-AT" smtClean="0"/>
              <a:t>05.03.2014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902F3-B1FD-4928-A2C4-73154F7E4F7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95291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CF120-6028-4FE9-900B-08997107348C}" type="datetimeFigureOut">
              <a:rPr lang="de-AT" smtClean="0"/>
              <a:t>05.03.2014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902F3-B1FD-4928-A2C4-73154F7E4F7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14750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CF120-6028-4FE9-900B-08997107348C}" type="datetimeFigureOut">
              <a:rPr lang="de-AT" smtClean="0"/>
              <a:t>05.03.2014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902F3-B1FD-4928-A2C4-73154F7E4F7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57356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CF120-6028-4FE9-900B-08997107348C}" type="datetimeFigureOut">
              <a:rPr lang="de-AT" smtClean="0"/>
              <a:t>05.03.2014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902F3-B1FD-4928-A2C4-73154F7E4F7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66174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CF120-6028-4FE9-900B-08997107348C}" type="datetimeFigureOut">
              <a:rPr lang="de-AT" smtClean="0"/>
              <a:t>05.03.2014</a:t>
            </a:fld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902F3-B1FD-4928-A2C4-73154F7E4F7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91411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CF120-6028-4FE9-900B-08997107348C}" type="datetimeFigureOut">
              <a:rPr lang="de-AT" smtClean="0"/>
              <a:t>05.03.2014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902F3-B1FD-4928-A2C4-73154F7E4F7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62403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CF120-6028-4FE9-900B-08997107348C}" type="datetimeFigureOut">
              <a:rPr lang="de-AT" smtClean="0"/>
              <a:t>05.03.2014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902F3-B1FD-4928-A2C4-73154F7E4F7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16390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CF120-6028-4FE9-900B-08997107348C}" type="datetimeFigureOut">
              <a:rPr lang="de-AT" smtClean="0"/>
              <a:t>05.03.2014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6902F3-B1FD-4928-A2C4-73154F7E4F7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1420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AT" dirty="0" smtClean="0"/>
              <a:t>Die Bürgschaft</a:t>
            </a:r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AT" dirty="0" err="1" smtClean="0"/>
              <a:t>Hyginus</a:t>
            </a:r>
            <a:r>
              <a:rPr lang="de-AT" dirty="0" smtClean="0"/>
              <a:t>: </a:t>
            </a:r>
          </a:p>
          <a:p>
            <a:r>
              <a:rPr lang="de-AT" dirty="0" smtClean="0"/>
              <a:t>„</a:t>
            </a:r>
            <a:r>
              <a:rPr lang="de-AT" dirty="0" err="1" smtClean="0"/>
              <a:t>Qui</a:t>
            </a:r>
            <a:r>
              <a:rPr lang="de-AT" dirty="0" smtClean="0"/>
              <a:t> </a:t>
            </a:r>
            <a:r>
              <a:rPr lang="de-AT" dirty="0" err="1" smtClean="0"/>
              <a:t>inter</a:t>
            </a:r>
            <a:r>
              <a:rPr lang="de-AT" dirty="0" smtClean="0"/>
              <a:t> se </a:t>
            </a:r>
            <a:r>
              <a:rPr lang="de-AT" dirty="0" err="1" smtClean="0"/>
              <a:t>iunctissimi</a:t>
            </a:r>
            <a:r>
              <a:rPr lang="de-AT" dirty="0" smtClean="0"/>
              <a:t> </a:t>
            </a:r>
            <a:r>
              <a:rPr lang="de-AT" dirty="0" err="1" smtClean="0"/>
              <a:t>fuerunt</a:t>
            </a:r>
            <a:r>
              <a:rPr lang="de-AT" dirty="0" smtClean="0"/>
              <a:t>“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863963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71500"/>
            <a:ext cx="5191125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5940152" y="2636912"/>
            <a:ext cx="26642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smtClean="0"/>
              <a:t>2. </a:t>
            </a:r>
            <a:r>
              <a:rPr lang="de-AT" dirty="0" err="1" smtClean="0"/>
              <a:t>pun</a:t>
            </a:r>
            <a:r>
              <a:rPr lang="de-AT" dirty="0" smtClean="0"/>
              <a:t>. Krieg</a:t>
            </a:r>
          </a:p>
          <a:p>
            <a:r>
              <a:rPr lang="de-AT" dirty="0" smtClean="0"/>
              <a:t>215 v. Chr. </a:t>
            </a:r>
          </a:p>
          <a:p>
            <a:r>
              <a:rPr lang="de-AT" dirty="0" smtClean="0"/>
              <a:t>Archimedes setzt durch Brennspiegel röm. Schiffe in Brand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6475889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74759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038" y="576263"/>
            <a:ext cx="3971925" cy="570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12687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28961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914400"/>
            <a:ext cx="714375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16545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919163"/>
            <a:ext cx="7143750" cy="501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28652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847725"/>
            <a:ext cx="7143750" cy="516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70303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847725"/>
            <a:ext cx="7143750" cy="516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37867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871538"/>
            <a:ext cx="7143750" cy="511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91028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Schiller, Bürgschaft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 smtClean="0"/>
              <a:t>Zu Dionys, dem Tyrannen, schlich</a:t>
            </a:r>
          </a:p>
          <a:p>
            <a:pPr marL="0" indent="0">
              <a:buNone/>
            </a:pPr>
            <a:r>
              <a:rPr lang="de-DE" dirty="0" smtClean="0"/>
              <a:t>Damon, den Dolch im Gewande:</a:t>
            </a:r>
          </a:p>
          <a:p>
            <a:pPr marL="0" indent="0">
              <a:buNone/>
            </a:pPr>
            <a:r>
              <a:rPr lang="de-DE" dirty="0" smtClean="0"/>
              <a:t>Ihn schlugen die Häscher in Bande,</a:t>
            </a:r>
          </a:p>
          <a:p>
            <a:pPr marL="0" indent="0">
              <a:buNone/>
            </a:pPr>
            <a:r>
              <a:rPr lang="de-DE" dirty="0" smtClean="0"/>
              <a:t>"Was wolltest du mit dem Dolche? sprich!"</a:t>
            </a:r>
          </a:p>
          <a:p>
            <a:pPr marL="0" indent="0">
              <a:buNone/>
            </a:pPr>
            <a:r>
              <a:rPr lang="de-DE" dirty="0" smtClean="0"/>
              <a:t>Entgegnet ihm finster der Wüterich.</a:t>
            </a:r>
          </a:p>
          <a:p>
            <a:pPr marL="0" indent="0">
              <a:buNone/>
            </a:pPr>
            <a:r>
              <a:rPr lang="de-DE" dirty="0" smtClean="0"/>
              <a:t>"Die Stadt vom Tyrannen befreien!"</a:t>
            </a:r>
          </a:p>
          <a:p>
            <a:pPr marL="0" indent="0">
              <a:buNone/>
            </a:pPr>
            <a:r>
              <a:rPr lang="de-DE" dirty="0" smtClean="0"/>
              <a:t>"Das sollst du am Kreuze bereuen."</a:t>
            </a:r>
          </a:p>
          <a:p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38804540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Schiller, Bürgschaft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 smtClean="0"/>
              <a:t>"Ich bin", spricht jener, "zu sterben bereit</a:t>
            </a:r>
          </a:p>
          <a:p>
            <a:pPr marL="0" indent="0">
              <a:buNone/>
            </a:pPr>
            <a:r>
              <a:rPr lang="de-DE" dirty="0" smtClean="0"/>
              <a:t>Und bitte nicht um mein Leben:</a:t>
            </a:r>
          </a:p>
          <a:p>
            <a:pPr marL="0" indent="0">
              <a:buNone/>
            </a:pPr>
            <a:r>
              <a:rPr lang="de-DE" dirty="0" smtClean="0"/>
              <a:t>Doch willst du Gnade mir geben,</a:t>
            </a:r>
          </a:p>
          <a:p>
            <a:pPr marL="0" indent="0">
              <a:buNone/>
            </a:pPr>
            <a:r>
              <a:rPr lang="de-DE" dirty="0" smtClean="0"/>
              <a:t>Ich flehe dich um drei Tage Zeit,</a:t>
            </a:r>
          </a:p>
          <a:p>
            <a:pPr marL="0" indent="0">
              <a:buNone/>
            </a:pPr>
            <a:r>
              <a:rPr lang="de-DE" dirty="0" smtClean="0"/>
              <a:t>Bis ich die Schwester dem Gatten gefreit;</a:t>
            </a:r>
          </a:p>
          <a:p>
            <a:pPr marL="0" indent="0">
              <a:buNone/>
            </a:pPr>
            <a:r>
              <a:rPr lang="de-DE" dirty="0" smtClean="0"/>
              <a:t>Ich lasse den Freund dir als Bürgen,</a:t>
            </a:r>
          </a:p>
          <a:p>
            <a:pPr marL="0" indent="0">
              <a:buNone/>
            </a:pPr>
            <a:r>
              <a:rPr lang="de-DE" dirty="0" smtClean="0"/>
              <a:t>Ihn magst du, entrinn' ich, erwürgen."</a:t>
            </a:r>
          </a:p>
          <a:p>
            <a:endParaRPr lang="de-DE" dirty="0" smtClean="0"/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6688207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Schiller, Bürgschaft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Da lächelt der König mit arger List</a:t>
            </a:r>
          </a:p>
          <a:p>
            <a:r>
              <a:rPr lang="de-DE" dirty="0" smtClean="0"/>
              <a:t>Und spricht nach kurzem Bedenken:</a:t>
            </a:r>
          </a:p>
          <a:p>
            <a:r>
              <a:rPr lang="de-DE" dirty="0" smtClean="0"/>
              <a:t>"Drei Tage will ich dir schenken;</a:t>
            </a:r>
          </a:p>
          <a:p>
            <a:r>
              <a:rPr lang="de-DE" dirty="0" smtClean="0"/>
              <a:t>Doch wisse, wenn sie verstrichen, die Frist,</a:t>
            </a:r>
          </a:p>
          <a:p>
            <a:r>
              <a:rPr lang="de-DE" dirty="0" smtClean="0"/>
              <a:t>Eh' du zurück mir gegeben bist,</a:t>
            </a:r>
          </a:p>
          <a:p>
            <a:r>
              <a:rPr lang="de-DE" dirty="0" smtClean="0"/>
              <a:t>So </a:t>
            </a:r>
            <a:r>
              <a:rPr lang="de-DE" dirty="0" err="1" smtClean="0"/>
              <a:t>muß</a:t>
            </a:r>
            <a:r>
              <a:rPr lang="de-DE" dirty="0" smtClean="0"/>
              <a:t> er statt deiner erblassen,</a:t>
            </a:r>
          </a:p>
          <a:p>
            <a:r>
              <a:rPr lang="de-DE" dirty="0" smtClean="0"/>
              <a:t>Doch dir ist die Strafe erlassen." </a:t>
            </a:r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7395673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„</a:t>
            </a:r>
            <a:r>
              <a:rPr lang="de-AT" dirty="0" err="1" smtClean="0"/>
              <a:t>Tyrannus</a:t>
            </a:r>
            <a:r>
              <a:rPr lang="de-AT" dirty="0" smtClean="0"/>
              <a:t>“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smtClean="0"/>
              <a:t>Machthaber, Landesherr</a:t>
            </a:r>
          </a:p>
          <a:p>
            <a:r>
              <a:rPr lang="de-AT" dirty="0" smtClean="0"/>
              <a:t>illegitim?</a:t>
            </a:r>
          </a:p>
          <a:p>
            <a:r>
              <a:rPr lang="de-AT" dirty="0" smtClean="0"/>
              <a:t>Negativ: Gewaltherrscher : übt als einziger Herrschaft über Polis aus</a:t>
            </a:r>
          </a:p>
          <a:p>
            <a:r>
              <a:rPr lang="de-AT" dirty="0" smtClean="0"/>
              <a:t>„Tyrannis“ Herrschaftsform (600 – 200 v. Chr.)</a:t>
            </a:r>
          </a:p>
          <a:p>
            <a:r>
              <a:rPr lang="de-AT" dirty="0" smtClean="0"/>
              <a:t>HEUTE: herrschsüchtiger, strenger Mensch</a:t>
            </a:r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5943478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Dionysius I.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smtClean="0"/>
              <a:t>Herrschaft über Syrakus ab 405 v. Chr.</a:t>
            </a:r>
          </a:p>
          <a:p>
            <a:r>
              <a:rPr lang="de-AT" dirty="0" smtClean="0"/>
              <a:t>Kämpfe gegen Karthager</a:t>
            </a:r>
          </a:p>
          <a:p>
            <a:r>
              <a:rPr lang="de-AT" dirty="0" smtClean="0"/>
              <a:t>Ausbau der Stadt (ca. 120000 Einwohner) zur Festung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7670548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576263"/>
            <a:ext cx="5429250" cy="570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18927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5" y="571500"/>
            <a:ext cx="733425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5590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3" y="571500"/>
            <a:ext cx="7610475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4234070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266</Words>
  <Application>Microsoft Office PowerPoint</Application>
  <PresentationFormat>Bildschirmpräsentation (4:3)</PresentationFormat>
  <Paragraphs>40</Paragraphs>
  <Slides>18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19" baseType="lpstr">
      <vt:lpstr>Larissa</vt:lpstr>
      <vt:lpstr>Die Bürgschaft</vt:lpstr>
      <vt:lpstr>Schiller, Bürgschaft</vt:lpstr>
      <vt:lpstr>Schiller, Bürgschaft</vt:lpstr>
      <vt:lpstr>Schiller, Bürgschaft</vt:lpstr>
      <vt:lpstr>„Tyrannus“</vt:lpstr>
      <vt:lpstr>Dionysius I.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gymwt.at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Dionysius von Syrakus</dc:title>
  <dc:creator>Tschuden, Elisabeth</dc:creator>
  <cp:lastModifiedBy>Tschuden, Elisabeth</cp:lastModifiedBy>
  <cp:revision>3</cp:revision>
  <dcterms:created xsi:type="dcterms:W3CDTF">2014-03-05T08:39:08Z</dcterms:created>
  <dcterms:modified xsi:type="dcterms:W3CDTF">2014-03-05T09:02:20Z</dcterms:modified>
</cp:coreProperties>
</file>