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059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7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408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367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2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48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038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029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30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393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13ED-F167-4AFF-9EF5-E85BAFCF81FD}" type="datetimeFigureOut">
              <a:rPr lang="de-AT" smtClean="0"/>
              <a:t>18.02.2014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49611-7581-4805-9B9C-2327E4E061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929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%3ciframe%20width='100%25'%20height='600px'%20scrolling='no'%20src='https:/www.examtime.com/p/558314-Pyramus-und-Thisbe-flash_card_decks?frame=true'%20style='border:%201px%20solid%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Pyramus</a:t>
            </a:r>
            <a:r>
              <a:rPr lang="de-AT" dirty="0" smtClean="0"/>
              <a:t> und </a:t>
            </a:r>
            <a:r>
              <a:rPr lang="de-AT" dirty="0" err="1" smtClean="0"/>
              <a:t>Thisbe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Tragische Liebesgeschichte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0685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Vocabula</a:t>
            </a:r>
            <a:r>
              <a:rPr lang="de-AT" dirty="0" smtClean="0"/>
              <a:t> </a:t>
            </a:r>
            <a:r>
              <a:rPr lang="de-AT" dirty="0" err="1" smtClean="0"/>
              <a:t>repetamus</a:t>
            </a:r>
            <a:r>
              <a:rPr lang="de-AT" dirty="0" smtClean="0"/>
              <a:t>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>
                <a:hlinkClick r:id="rId2"/>
              </a:rPr>
              <a:t>Vokabelwiederholung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1244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8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09625"/>
            <a:ext cx="8382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3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87624" y="1028343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err="1" smtClean="0"/>
              <a:t>dumque</a:t>
            </a:r>
            <a:r>
              <a:rPr lang="de-AT" sz="2400" dirty="0" smtClean="0"/>
              <a:t> </a:t>
            </a:r>
            <a:r>
              <a:rPr lang="de-AT" sz="2400" dirty="0" err="1" smtClean="0"/>
              <a:t>fugit</a:t>
            </a:r>
            <a:r>
              <a:rPr lang="de-AT" sz="2400" dirty="0" smtClean="0"/>
              <a:t>, </a:t>
            </a:r>
            <a:r>
              <a:rPr lang="de-AT" sz="2400" dirty="0" err="1" smtClean="0"/>
              <a:t>tergo</a:t>
            </a:r>
            <a:r>
              <a:rPr lang="de-AT" sz="2400" dirty="0" smtClean="0"/>
              <a:t> </a:t>
            </a:r>
            <a:r>
              <a:rPr lang="de-AT" sz="2400" dirty="0" err="1" smtClean="0"/>
              <a:t>velamina</a:t>
            </a:r>
            <a:r>
              <a:rPr lang="de-AT" sz="2400" dirty="0" smtClean="0"/>
              <a:t> </a:t>
            </a:r>
            <a:r>
              <a:rPr lang="de-AT" sz="2400" dirty="0" err="1" smtClean="0"/>
              <a:t>lapsa</a:t>
            </a:r>
            <a:r>
              <a:rPr lang="de-AT" sz="2400" dirty="0" smtClean="0"/>
              <a:t> </a:t>
            </a:r>
            <a:r>
              <a:rPr lang="de-AT" sz="2400" dirty="0" err="1" smtClean="0"/>
              <a:t>reliquit</a:t>
            </a:r>
            <a:r>
              <a:rPr lang="de-AT" sz="24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708351" cy="306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5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68438"/>
            <a:ext cx="5036418" cy="353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6086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8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92259"/>
            <a:ext cx="77851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557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Bildschirmpräsentation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Pyramus und Thisbe</vt:lpstr>
      <vt:lpstr>Vocabula repetamus!</vt:lpstr>
      <vt:lpstr>PowerPoint-Präsentation</vt:lpstr>
      <vt:lpstr>PowerPoint-Präsentation</vt:lpstr>
      <vt:lpstr>PowerPoint-Präsentation</vt:lpstr>
      <vt:lpstr>PowerPoint-Präsentation</vt:lpstr>
    </vt:vector>
  </TitlesOfParts>
  <Company>gymwt.at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Pyramus und Thisbe</dc:title>
  <dc:creator>Tschuden, Elisabeth</dc:creator>
  <cp:lastModifiedBy>Tschuden, Elisabeth</cp:lastModifiedBy>
  <cp:revision>2</cp:revision>
  <dcterms:created xsi:type="dcterms:W3CDTF">2014-02-18T10:19:51Z</dcterms:created>
  <dcterms:modified xsi:type="dcterms:W3CDTF">2014-02-18T10:36:54Z</dcterms:modified>
</cp:coreProperties>
</file>