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15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68292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402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265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1660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73564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0289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800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47770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6632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721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16113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A779D-15F5-4A53-8871-725095D44516}" type="datetimeFigureOut">
              <a:rPr lang="de-AT" smtClean="0"/>
              <a:t>18.02.2014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9D5F6E-DB4C-400E-8E72-99A1DA6270E4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968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So viele Konjunktive</a:t>
            </a:r>
            <a:endParaRPr lang="de-AT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smtClean="0"/>
              <a:t>Satzscannen in der Praxis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1042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2690336"/>
            <a:ext cx="79026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err="1" smtClean="0"/>
              <a:t>Utinam</a:t>
            </a:r>
            <a:r>
              <a:rPr lang="de-AT" sz="2800" dirty="0" smtClean="0"/>
              <a:t> </a:t>
            </a:r>
            <a:r>
              <a:rPr lang="de-AT" sz="2800" dirty="0" err="1" smtClean="0"/>
              <a:t>dei</a:t>
            </a:r>
            <a:r>
              <a:rPr lang="de-AT" sz="2800" dirty="0" smtClean="0"/>
              <a:t> </a:t>
            </a:r>
            <a:r>
              <a:rPr lang="de-AT" sz="2800" dirty="0" err="1" smtClean="0"/>
              <a:t>immortals</a:t>
            </a:r>
            <a:r>
              <a:rPr lang="de-AT" sz="2800" dirty="0" smtClean="0"/>
              <a:t> </a:t>
            </a:r>
            <a:r>
              <a:rPr lang="de-AT" sz="2800" dirty="0" err="1" smtClean="0"/>
              <a:t>nobis</a:t>
            </a:r>
            <a:r>
              <a:rPr lang="de-AT" sz="2800" dirty="0" smtClean="0"/>
              <a:t> </a:t>
            </a:r>
            <a:r>
              <a:rPr lang="de-AT" sz="2800" dirty="0" err="1" smtClean="0"/>
              <a:t>auxilio</a:t>
            </a:r>
            <a:r>
              <a:rPr lang="de-AT" sz="2800" dirty="0" smtClean="0"/>
              <a:t> </a:t>
            </a:r>
            <a:r>
              <a:rPr lang="de-AT" sz="2800" dirty="0" err="1" smtClean="0"/>
              <a:t>venirent</a:t>
            </a:r>
            <a:r>
              <a:rPr lang="de-AT" dirty="0" smtClean="0"/>
              <a:t>!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41289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827584" y="282883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smtClean="0"/>
              <a:t>Ego ab </a:t>
            </a:r>
            <a:r>
              <a:rPr lang="de-AT" sz="2800" dirty="0" err="1" smtClean="0"/>
              <a:t>Iove</a:t>
            </a:r>
            <a:r>
              <a:rPr lang="de-AT" sz="2800" dirty="0" smtClean="0"/>
              <a:t> </a:t>
            </a:r>
            <a:r>
              <a:rPr lang="de-AT" sz="2800" dirty="0" err="1" smtClean="0"/>
              <a:t>peto</a:t>
            </a:r>
            <a:r>
              <a:rPr lang="de-AT" sz="2800" dirty="0" smtClean="0"/>
              <a:t>, </a:t>
            </a:r>
            <a:r>
              <a:rPr lang="de-AT" sz="2800" dirty="0" err="1" smtClean="0"/>
              <a:t>ut</a:t>
            </a:r>
            <a:r>
              <a:rPr lang="de-AT" sz="2800" dirty="0" smtClean="0"/>
              <a:t> </a:t>
            </a:r>
            <a:r>
              <a:rPr lang="de-AT" sz="2800" dirty="0" err="1" smtClean="0"/>
              <a:t>victores</a:t>
            </a:r>
            <a:r>
              <a:rPr lang="de-AT" sz="2800" dirty="0" smtClean="0"/>
              <a:t> in </a:t>
            </a:r>
            <a:r>
              <a:rPr lang="de-AT" sz="2800" dirty="0" err="1" smtClean="0"/>
              <a:t>patriam</a:t>
            </a:r>
            <a:r>
              <a:rPr lang="de-AT" sz="2800" dirty="0" smtClean="0"/>
              <a:t> </a:t>
            </a:r>
            <a:r>
              <a:rPr lang="de-AT" sz="2800" dirty="0" err="1" smtClean="0"/>
              <a:t>reveniamus</a:t>
            </a:r>
            <a:r>
              <a:rPr lang="de-AT" sz="2800" dirty="0" smtClean="0"/>
              <a:t>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652214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23528" y="2967335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err="1" smtClean="0"/>
              <a:t>Troiam</a:t>
            </a:r>
            <a:r>
              <a:rPr lang="de-AT" sz="2800" dirty="0" smtClean="0"/>
              <a:t> </a:t>
            </a:r>
            <a:r>
              <a:rPr lang="de-AT" sz="2800" dirty="0" err="1" smtClean="0"/>
              <a:t>petamus</a:t>
            </a:r>
            <a:r>
              <a:rPr lang="de-AT" sz="2800" dirty="0" smtClean="0"/>
              <a:t>, </a:t>
            </a:r>
            <a:r>
              <a:rPr lang="de-AT" sz="2800" dirty="0" err="1" smtClean="0"/>
              <a:t>ut</a:t>
            </a:r>
            <a:r>
              <a:rPr lang="de-AT" sz="2800" dirty="0" smtClean="0"/>
              <a:t> </a:t>
            </a:r>
            <a:r>
              <a:rPr lang="de-AT" sz="2800" dirty="0" err="1" smtClean="0"/>
              <a:t>uxorem</a:t>
            </a:r>
            <a:r>
              <a:rPr lang="de-AT" sz="2800" dirty="0" smtClean="0"/>
              <a:t> </a:t>
            </a:r>
            <a:r>
              <a:rPr lang="de-AT" sz="2800" dirty="0" err="1" smtClean="0"/>
              <a:t>fratris</a:t>
            </a:r>
            <a:r>
              <a:rPr lang="de-AT" sz="2800" dirty="0" smtClean="0"/>
              <a:t> </a:t>
            </a:r>
            <a:r>
              <a:rPr lang="de-AT" sz="2800" dirty="0" err="1" smtClean="0"/>
              <a:t>domom</a:t>
            </a:r>
            <a:r>
              <a:rPr lang="de-AT" sz="2800" dirty="0" smtClean="0"/>
              <a:t> </a:t>
            </a:r>
            <a:r>
              <a:rPr lang="de-AT" sz="2800" dirty="0" err="1" smtClean="0"/>
              <a:t>feramus</a:t>
            </a:r>
            <a:r>
              <a:rPr lang="de-AT" sz="2800" dirty="0" smtClean="0"/>
              <a:t> et </a:t>
            </a:r>
            <a:r>
              <a:rPr lang="de-AT" sz="2800" dirty="0" err="1" smtClean="0"/>
              <a:t>urbem</a:t>
            </a:r>
            <a:r>
              <a:rPr lang="de-AT" sz="2800" dirty="0" smtClean="0"/>
              <a:t> </a:t>
            </a:r>
            <a:r>
              <a:rPr lang="de-AT" sz="2800" dirty="0" err="1" smtClean="0"/>
              <a:t>hostium</a:t>
            </a:r>
            <a:r>
              <a:rPr lang="de-AT" sz="2800" dirty="0" smtClean="0"/>
              <a:t> </a:t>
            </a:r>
            <a:r>
              <a:rPr lang="de-AT" sz="2800" dirty="0" err="1" smtClean="0"/>
              <a:t>deleamus</a:t>
            </a:r>
            <a:r>
              <a:rPr lang="de-AT" sz="2800" dirty="0" smtClean="0"/>
              <a:t>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7935611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059832" y="2982724"/>
            <a:ext cx="28761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dirty="0" err="1" smtClean="0"/>
              <a:t>Nolite</a:t>
            </a:r>
            <a:r>
              <a:rPr lang="de-AT" sz="2800" dirty="0" smtClean="0"/>
              <a:t> </a:t>
            </a:r>
            <a:r>
              <a:rPr lang="de-AT" sz="2800" dirty="0" err="1" smtClean="0"/>
              <a:t>desperare</a:t>
            </a:r>
            <a:r>
              <a:rPr lang="de-AT" sz="2800" dirty="0" smtClean="0"/>
              <a:t>!”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597164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683568" y="1166843"/>
            <a:ext cx="79208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/>
              <a:t>Helena </a:t>
            </a:r>
            <a:r>
              <a:rPr lang="en-GB" sz="2800" dirty="0" err="1"/>
              <a:t>rapta</a:t>
            </a:r>
            <a:r>
              <a:rPr lang="en-GB" sz="2800" dirty="0"/>
              <a:t> </a:t>
            </a:r>
            <a:r>
              <a:rPr lang="en-GB" sz="2800" dirty="0" err="1"/>
              <a:t>Graeci</a:t>
            </a:r>
            <a:r>
              <a:rPr lang="en-GB" sz="2800" dirty="0"/>
              <a:t> cum </a:t>
            </a:r>
            <a:r>
              <a:rPr lang="en-GB" sz="2800" dirty="0" err="1"/>
              <a:t>Troianis</a:t>
            </a:r>
            <a:r>
              <a:rPr lang="en-GB" sz="2800" dirty="0"/>
              <a:t> bellum </a:t>
            </a:r>
            <a:r>
              <a:rPr lang="en-GB" sz="2800" dirty="0" err="1"/>
              <a:t>gerere</a:t>
            </a:r>
            <a:r>
              <a:rPr lang="en-GB" sz="2800" dirty="0"/>
              <a:t> </a:t>
            </a:r>
            <a:r>
              <a:rPr lang="en-GB" sz="2800" dirty="0" err="1"/>
              <a:t>constituerunt</a:t>
            </a:r>
            <a:r>
              <a:rPr lang="en-GB" sz="2800" dirty="0" smtClean="0"/>
              <a:t>.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92899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07504" y="1844824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err="1" smtClean="0"/>
              <a:t>Agammnon</a:t>
            </a:r>
            <a:r>
              <a:rPr lang="de-AT" sz="2800" dirty="0" smtClean="0"/>
              <a:t>, </a:t>
            </a:r>
            <a:r>
              <a:rPr lang="de-AT" sz="2800" dirty="0" err="1" smtClean="0"/>
              <a:t>frater</a:t>
            </a:r>
            <a:r>
              <a:rPr lang="de-AT" sz="2800" dirty="0" smtClean="0"/>
              <a:t> </a:t>
            </a:r>
            <a:r>
              <a:rPr lang="de-AT" sz="2800" dirty="0" err="1" smtClean="0"/>
              <a:t>Menelai</a:t>
            </a:r>
            <a:r>
              <a:rPr lang="de-AT" sz="2800" dirty="0" smtClean="0"/>
              <a:t> ab </a:t>
            </a:r>
            <a:r>
              <a:rPr lang="de-AT" sz="2800" dirty="0" err="1" smtClean="0"/>
              <a:t>uxore</a:t>
            </a:r>
            <a:r>
              <a:rPr lang="de-AT" sz="2800" dirty="0" smtClean="0"/>
              <a:t> </a:t>
            </a:r>
            <a:r>
              <a:rPr lang="de-AT" sz="2800" dirty="0" err="1" smtClean="0"/>
              <a:t>relicti</a:t>
            </a:r>
            <a:r>
              <a:rPr lang="de-AT" sz="2800" dirty="0" smtClean="0"/>
              <a:t>, </a:t>
            </a:r>
            <a:r>
              <a:rPr lang="de-AT" sz="2800" dirty="0" err="1" smtClean="0"/>
              <a:t>duces</a:t>
            </a:r>
            <a:r>
              <a:rPr lang="de-AT" sz="2800" dirty="0" smtClean="0"/>
              <a:t> </a:t>
            </a:r>
            <a:r>
              <a:rPr lang="de-AT" sz="2800" dirty="0" err="1" smtClean="0"/>
              <a:t>Graeciae</a:t>
            </a:r>
            <a:r>
              <a:rPr lang="de-AT" sz="2800" dirty="0" smtClean="0"/>
              <a:t> hoc </a:t>
            </a:r>
            <a:r>
              <a:rPr lang="de-AT" sz="2800" dirty="0" err="1" smtClean="0"/>
              <a:t>modo</a:t>
            </a:r>
            <a:r>
              <a:rPr lang="de-AT" sz="2800" dirty="0" smtClean="0"/>
              <a:t> </a:t>
            </a:r>
            <a:r>
              <a:rPr lang="de-AT" sz="2800" dirty="0" err="1" smtClean="0"/>
              <a:t>hortatus</a:t>
            </a:r>
            <a:r>
              <a:rPr lang="de-AT" sz="2800" dirty="0" smtClean="0"/>
              <a:t> esse </a:t>
            </a:r>
            <a:r>
              <a:rPr lang="de-AT" sz="2800" dirty="0" err="1" smtClean="0"/>
              <a:t>dicitur</a:t>
            </a:r>
            <a:r>
              <a:rPr lang="de-AT" sz="2800" dirty="0" smtClean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8905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11560" y="2204864"/>
            <a:ext cx="79928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smtClean="0"/>
              <a:t>“</a:t>
            </a:r>
            <a:r>
              <a:rPr lang="de-AT" sz="2800" dirty="0" err="1" smtClean="0"/>
              <a:t>Troiam</a:t>
            </a:r>
            <a:r>
              <a:rPr lang="de-AT" sz="2800" dirty="0" smtClean="0"/>
              <a:t> </a:t>
            </a:r>
            <a:r>
              <a:rPr lang="de-AT" sz="2800" dirty="0" err="1" smtClean="0"/>
              <a:t>proficiscamur</a:t>
            </a:r>
            <a:r>
              <a:rPr lang="de-AT" sz="2800" dirty="0" smtClean="0"/>
              <a:t>, </a:t>
            </a:r>
            <a:r>
              <a:rPr lang="de-AT" sz="2800" dirty="0" err="1" smtClean="0"/>
              <a:t>ut</a:t>
            </a:r>
            <a:r>
              <a:rPr lang="de-AT" sz="2800" dirty="0" smtClean="0"/>
              <a:t> </a:t>
            </a:r>
            <a:r>
              <a:rPr lang="de-AT" sz="2800" dirty="0" err="1" smtClean="0"/>
              <a:t>hostes</a:t>
            </a:r>
            <a:r>
              <a:rPr lang="de-AT" sz="2800" dirty="0" smtClean="0"/>
              <a:t> </a:t>
            </a:r>
            <a:r>
              <a:rPr lang="de-AT" sz="2800" dirty="0" err="1" smtClean="0"/>
              <a:t>nostros</a:t>
            </a:r>
            <a:r>
              <a:rPr lang="de-AT" sz="2800" dirty="0" smtClean="0"/>
              <a:t> </a:t>
            </a:r>
            <a:r>
              <a:rPr lang="de-AT" sz="2800" dirty="0" err="1" smtClean="0"/>
              <a:t>vincamus</a:t>
            </a:r>
            <a:r>
              <a:rPr lang="de-AT" sz="2800" dirty="0" smtClean="0"/>
              <a:t>!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959373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395536" y="1997839"/>
            <a:ext cx="83529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err="1" smtClean="0"/>
              <a:t>Utinam</a:t>
            </a:r>
            <a:r>
              <a:rPr lang="de-AT" sz="2800" dirty="0" smtClean="0"/>
              <a:t> ne Paris </a:t>
            </a:r>
            <a:r>
              <a:rPr lang="de-AT" sz="2800" dirty="0" err="1" smtClean="0"/>
              <a:t>pulcherrimam</a:t>
            </a:r>
            <a:r>
              <a:rPr lang="de-AT" sz="2800" dirty="0" smtClean="0"/>
              <a:t> </a:t>
            </a:r>
            <a:r>
              <a:rPr lang="de-AT" sz="2800" dirty="0" err="1" smtClean="0"/>
              <a:t>feminam</a:t>
            </a:r>
            <a:r>
              <a:rPr lang="de-AT" sz="2800" dirty="0" smtClean="0"/>
              <a:t> </a:t>
            </a:r>
            <a:r>
              <a:rPr lang="de-AT" sz="2800" dirty="0" err="1" smtClean="0"/>
              <a:t>abduxisset</a:t>
            </a:r>
            <a:r>
              <a:rPr lang="de-AT" sz="2800" dirty="0" smtClean="0"/>
              <a:t>!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198906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47664" y="2420888"/>
            <a:ext cx="6678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err="1" smtClean="0"/>
              <a:t>Nemo</a:t>
            </a:r>
            <a:r>
              <a:rPr lang="de-AT" sz="2800" dirty="0" smtClean="0"/>
              <a:t> </a:t>
            </a:r>
            <a:r>
              <a:rPr lang="de-AT" sz="2800" dirty="0" err="1" smtClean="0"/>
              <a:t>cuiquam</a:t>
            </a:r>
            <a:r>
              <a:rPr lang="de-AT" sz="2800" dirty="0" smtClean="0"/>
              <a:t> </a:t>
            </a:r>
            <a:r>
              <a:rPr lang="de-AT" sz="2800" dirty="0" err="1" smtClean="0"/>
              <a:t>nostrorum</a:t>
            </a:r>
            <a:r>
              <a:rPr lang="de-AT" sz="2800" dirty="0" smtClean="0"/>
              <a:t> </a:t>
            </a:r>
            <a:r>
              <a:rPr lang="de-AT" sz="2800" dirty="0" err="1" smtClean="0"/>
              <a:t>iniuriam</a:t>
            </a:r>
            <a:r>
              <a:rPr lang="de-AT" sz="2800" dirty="0" smtClean="0"/>
              <a:t> </a:t>
            </a:r>
            <a:r>
              <a:rPr lang="de-AT" sz="2800" dirty="0" err="1" smtClean="0"/>
              <a:t>inferat</a:t>
            </a:r>
            <a:r>
              <a:rPr lang="de-AT" sz="2800" dirty="0" smtClean="0"/>
              <a:t>!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3967369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286000" y="2413338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AT" sz="2800" dirty="0" err="1" smtClean="0"/>
              <a:t>Quid</a:t>
            </a:r>
            <a:r>
              <a:rPr lang="de-AT" sz="2800" dirty="0" smtClean="0"/>
              <a:t> </a:t>
            </a:r>
            <a:r>
              <a:rPr lang="de-AT" sz="2800" dirty="0" err="1" smtClean="0"/>
              <a:t>faciamus</a:t>
            </a:r>
            <a:r>
              <a:rPr lang="de-AT" sz="2800" dirty="0" smtClean="0"/>
              <a:t>?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246658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63688" y="2413338"/>
            <a:ext cx="6174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err="1" smtClean="0"/>
              <a:t>Iniuria</a:t>
            </a:r>
            <a:r>
              <a:rPr lang="de-AT" sz="2800" dirty="0" smtClean="0"/>
              <a:t> </a:t>
            </a:r>
            <a:r>
              <a:rPr lang="de-AT" sz="2800" dirty="0" err="1" smtClean="0"/>
              <a:t>tanta</a:t>
            </a:r>
            <a:r>
              <a:rPr lang="de-AT" sz="2800" dirty="0" smtClean="0"/>
              <a:t> </a:t>
            </a:r>
            <a:r>
              <a:rPr lang="de-AT" sz="2800" dirty="0" err="1" smtClean="0"/>
              <a:t>est</a:t>
            </a:r>
            <a:r>
              <a:rPr lang="de-AT" sz="2800" dirty="0" smtClean="0"/>
              <a:t>, </a:t>
            </a:r>
            <a:r>
              <a:rPr lang="de-AT" sz="2800" dirty="0" err="1" smtClean="0"/>
              <a:t>ut</a:t>
            </a:r>
            <a:r>
              <a:rPr lang="de-AT" sz="2800" dirty="0" smtClean="0"/>
              <a:t> </a:t>
            </a:r>
            <a:r>
              <a:rPr lang="de-AT" sz="2800" dirty="0" err="1" smtClean="0"/>
              <a:t>tacere</a:t>
            </a:r>
            <a:r>
              <a:rPr lang="de-AT" sz="2800" dirty="0" smtClean="0"/>
              <a:t> non </a:t>
            </a:r>
            <a:r>
              <a:rPr lang="de-AT" sz="2800" dirty="0" err="1" smtClean="0"/>
              <a:t>possimus</a:t>
            </a:r>
            <a:r>
              <a:rPr lang="de-AT" sz="2800" dirty="0" smtClean="0"/>
              <a:t>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708551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39552" y="2551837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2800" dirty="0" err="1" smtClean="0"/>
              <a:t>Nisi</a:t>
            </a:r>
            <a:r>
              <a:rPr lang="de-AT" sz="2800" dirty="0" smtClean="0"/>
              <a:t> </a:t>
            </a:r>
            <a:r>
              <a:rPr lang="de-AT" sz="2800" dirty="0" err="1" smtClean="0"/>
              <a:t>filius</a:t>
            </a:r>
            <a:r>
              <a:rPr lang="de-AT" sz="2800" dirty="0" smtClean="0"/>
              <a:t> </a:t>
            </a:r>
            <a:r>
              <a:rPr lang="de-AT" sz="2800" dirty="0" err="1" smtClean="0"/>
              <a:t>Priami</a:t>
            </a:r>
            <a:r>
              <a:rPr lang="de-AT" sz="2800" dirty="0" smtClean="0"/>
              <a:t> </a:t>
            </a:r>
            <a:r>
              <a:rPr lang="de-AT" sz="2800" dirty="0" err="1" smtClean="0"/>
              <a:t>hospitem</a:t>
            </a:r>
            <a:r>
              <a:rPr lang="de-AT" sz="2800" dirty="0" smtClean="0"/>
              <a:t> </a:t>
            </a:r>
            <a:r>
              <a:rPr lang="de-AT" sz="2800" dirty="0" err="1" smtClean="0"/>
              <a:t>laesisset</a:t>
            </a:r>
            <a:r>
              <a:rPr lang="de-AT" sz="2800" dirty="0" smtClean="0"/>
              <a:t>, </a:t>
            </a:r>
            <a:r>
              <a:rPr lang="de-AT" sz="2800" dirty="0" err="1" smtClean="0"/>
              <a:t>domi</a:t>
            </a:r>
            <a:r>
              <a:rPr lang="de-AT" sz="2800" dirty="0" smtClean="0"/>
              <a:t> </a:t>
            </a:r>
            <a:r>
              <a:rPr lang="de-AT" sz="2800" dirty="0" err="1" smtClean="0"/>
              <a:t>manere</a:t>
            </a:r>
            <a:r>
              <a:rPr lang="de-AT" sz="2800" dirty="0" smtClean="0"/>
              <a:t> </a:t>
            </a:r>
            <a:r>
              <a:rPr lang="de-AT" sz="2800" dirty="0" err="1" smtClean="0"/>
              <a:t>possemus</a:t>
            </a:r>
            <a:r>
              <a:rPr lang="de-AT" sz="2800" dirty="0" smtClean="0"/>
              <a:t>. 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240669752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Bildschirmpräsentation (4:3)</PresentationFormat>
  <Paragraphs>14</Paragraphs>
  <Slides>13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4" baseType="lpstr">
      <vt:lpstr>Larissa</vt:lpstr>
      <vt:lpstr>So viele Konjunktive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gymwt.at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viele Konjunktive</dc:title>
  <dc:creator>Tschuden, Elisabeth</dc:creator>
  <cp:lastModifiedBy>Tschuden, Elisabeth</cp:lastModifiedBy>
  <cp:revision>1</cp:revision>
  <dcterms:created xsi:type="dcterms:W3CDTF">2014-02-18T10:11:52Z</dcterms:created>
  <dcterms:modified xsi:type="dcterms:W3CDTF">2014-02-18T10:17:42Z</dcterms:modified>
</cp:coreProperties>
</file>