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  <p:sldId id="267" r:id="rId13"/>
    <p:sldId id="268" r:id="rId14"/>
    <p:sldId id="258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0177-F04A-46BC-A337-C5C8282D6983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B1C471-6634-4158-9A66-E5522699B842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0177-F04A-46BC-A337-C5C8282D6983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C471-6634-4158-9A66-E5522699B84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0177-F04A-46BC-A337-C5C8282D6983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C471-6634-4158-9A66-E5522699B84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0177-F04A-46BC-A337-C5C8282D6983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C471-6634-4158-9A66-E5522699B84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0177-F04A-46BC-A337-C5C8282D6983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C471-6634-4158-9A66-E5522699B842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0177-F04A-46BC-A337-C5C8282D6983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C471-6634-4158-9A66-E5522699B84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0177-F04A-46BC-A337-C5C8282D6983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C471-6634-4158-9A66-E5522699B84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0177-F04A-46BC-A337-C5C8282D6983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C471-6634-4158-9A66-E5522699B84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0177-F04A-46BC-A337-C5C8282D6983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C471-6634-4158-9A66-E5522699B84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0177-F04A-46BC-A337-C5C8282D6983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C471-6634-4158-9A66-E5522699B842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0177-F04A-46BC-A337-C5C8282D6983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C471-6634-4158-9A66-E5522699B842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45A0177-F04A-46BC-A337-C5C8282D6983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CB1C471-6634-4158-9A66-E5522699B842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Iupiter</a:t>
            </a:r>
            <a:r>
              <a:rPr lang="de-AT" dirty="0" smtClean="0"/>
              <a:t> und seine Affären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72231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4243"/>
            <a:ext cx="7056784" cy="642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6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4746"/>
            <a:ext cx="5472608" cy="62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9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7306"/>
            <a:ext cx="50958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97305"/>
            <a:ext cx="27527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60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193632" cy="512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6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477923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4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696744" cy="5302347"/>
          </a:xfrm>
        </p:spPr>
      </p:pic>
    </p:spTree>
    <p:extLst>
      <p:ext uri="{BB962C8B-B14F-4D97-AF65-F5344CB8AC3E}">
        <p14:creationId xmlns:p14="http://schemas.microsoft.com/office/powerpoint/2010/main" val="62299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908720"/>
            <a:ext cx="7344816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2400" dirty="0" err="1" smtClean="0"/>
              <a:t>ut</a:t>
            </a:r>
            <a:r>
              <a:rPr lang="de-AT" sz="2400" dirty="0" smtClean="0"/>
              <a:t> </a:t>
            </a:r>
            <a:r>
              <a:rPr lang="de-AT" sz="2400" dirty="0" err="1" smtClean="0"/>
              <a:t>loca</a:t>
            </a:r>
            <a:r>
              <a:rPr lang="de-AT" sz="2400" dirty="0" smtClean="0"/>
              <a:t> </a:t>
            </a:r>
            <a:r>
              <a:rPr lang="de-AT" sz="2400" dirty="0" err="1" smtClean="0"/>
              <a:t>laudavit</a:t>
            </a:r>
            <a:r>
              <a:rPr lang="de-AT" sz="2400" dirty="0" smtClean="0"/>
              <a:t>, </a:t>
            </a:r>
            <a:r>
              <a:rPr lang="de-AT" sz="2400" dirty="0" err="1" smtClean="0"/>
              <a:t>summas</a:t>
            </a:r>
            <a:r>
              <a:rPr lang="de-AT" sz="2400" dirty="0" smtClean="0"/>
              <a:t> </a:t>
            </a:r>
            <a:r>
              <a:rPr lang="de-AT" sz="2400" dirty="0" err="1" smtClean="0"/>
              <a:t>pede</a:t>
            </a:r>
            <a:r>
              <a:rPr lang="de-AT" sz="2400" dirty="0" smtClean="0"/>
              <a:t> </a:t>
            </a:r>
            <a:r>
              <a:rPr lang="de-AT" sz="2400" dirty="0" err="1" smtClean="0"/>
              <a:t>contigit</a:t>
            </a:r>
            <a:r>
              <a:rPr lang="de-AT" sz="2400" dirty="0" smtClean="0"/>
              <a:t> </a:t>
            </a:r>
            <a:r>
              <a:rPr lang="de-AT" sz="2400" dirty="0" err="1" smtClean="0"/>
              <a:t>undas</a:t>
            </a:r>
            <a:r>
              <a:rPr lang="de-AT" sz="24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de-AT" sz="2400" dirty="0" err="1" smtClean="0"/>
              <a:t>his</a:t>
            </a:r>
            <a:r>
              <a:rPr lang="de-AT" sz="2400" dirty="0" smtClean="0"/>
              <a:t> </a:t>
            </a:r>
            <a:r>
              <a:rPr lang="de-AT" sz="2400" dirty="0" err="1" smtClean="0"/>
              <a:t>quoque</a:t>
            </a:r>
            <a:r>
              <a:rPr lang="de-AT" sz="2400" dirty="0" smtClean="0"/>
              <a:t> </a:t>
            </a:r>
            <a:r>
              <a:rPr lang="de-AT" sz="2400" dirty="0" err="1" smtClean="0"/>
              <a:t>laudatis</a:t>
            </a:r>
            <a:r>
              <a:rPr lang="de-AT" sz="2400" dirty="0" smtClean="0"/>
              <a:t> '</a:t>
            </a:r>
            <a:r>
              <a:rPr lang="de-AT" sz="2400" dirty="0" err="1" smtClean="0"/>
              <a:t>procul</a:t>
            </a:r>
            <a:r>
              <a:rPr lang="de-AT" sz="2400" dirty="0" smtClean="0"/>
              <a:t> </a:t>
            </a:r>
            <a:r>
              <a:rPr lang="de-AT" sz="2400" dirty="0" err="1" smtClean="0"/>
              <a:t>est</a:t>
            </a:r>
            <a:r>
              <a:rPr lang="de-AT" sz="2400" dirty="0" smtClean="0"/>
              <a:t>' </a:t>
            </a:r>
            <a:r>
              <a:rPr lang="de-AT" sz="2400" dirty="0" err="1" smtClean="0"/>
              <a:t>ait</a:t>
            </a:r>
            <a:r>
              <a:rPr lang="de-AT" sz="2400" dirty="0" smtClean="0"/>
              <a:t> '</a:t>
            </a:r>
            <a:r>
              <a:rPr lang="de-AT" sz="2400" dirty="0" err="1" smtClean="0"/>
              <a:t>arbiter</a:t>
            </a:r>
            <a:r>
              <a:rPr lang="de-AT" sz="2400" dirty="0" smtClean="0"/>
              <a:t> </a:t>
            </a:r>
            <a:r>
              <a:rPr lang="de-AT" sz="2400" dirty="0" err="1" smtClean="0"/>
              <a:t>omnis</a:t>
            </a:r>
            <a:r>
              <a:rPr lang="de-AT" sz="24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de-AT" sz="2400" dirty="0" err="1" smtClean="0"/>
              <a:t>nuda</a:t>
            </a:r>
            <a:r>
              <a:rPr lang="de-AT" sz="2400" dirty="0" smtClean="0"/>
              <a:t> </a:t>
            </a:r>
            <a:r>
              <a:rPr lang="de-AT" sz="2400" dirty="0" err="1" smtClean="0"/>
              <a:t>superfusis</a:t>
            </a:r>
            <a:r>
              <a:rPr lang="de-AT" sz="2400" dirty="0" smtClean="0"/>
              <a:t> </a:t>
            </a:r>
            <a:r>
              <a:rPr lang="de-AT" sz="2400" dirty="0" err="1" smtClean="0"/>
              <a:t>tinguamus</a:t>
            </a:r>
            <a:r>
              <a:rPr lang="de-AT" sz="2400" dirty="0" smtClean="0"/>
              <a:t> </a:t>
            </a:r>
            <a:r>
              <a:rPr lang="de-AT" sz="2400" dirty="0" err="1" smtClean="0"/>
              <a:t>corpora</a:t>
            </a:r>
            <a:r>
              <a:rPr lang="de-AT" sz="2400" dirty="0" smtClean="0"/>
              <a:t> </a:t>
            </a:r>
            <a:r>
              <a:rPr lang="de-AT" sz="2400" dirty="0" err="1" smtClean="0"/>
              <a:t>lymphis</a:t>
            </a:r>
            <a:r>
              <a:rPr lang="de-AT" sz="2400" dirty="0" smtClean="0"/>
              <a:t>!'</a:t>
            </a:r>
          </a:p>
          <a:p>
            <a:pPr>
              <a:lnSpc>
                <a:spcPct val="150000"/>
              </a:lnSpc>
            </a:pPr>
            <a:r>
              <a:rPr lang="de-AT" sz="2400" dirty="0" err="1" smtClean="0"/>
              <a:t>Parrhasis</a:t>
            </a:r>
            <a:r>
              <a:rPr lang="de-AT" sz="2400" dirty="0" smtClean="0"/>
              <a:t> </a:t>
            </a:r>
            <a:r>
              <a:rPr lang="de-AT" sz="2400" dirty="0" err="1" smtClean="0"/>
              <a:t>erubuit</a:t>
            </a:r>
            <a:r>
              <a:rPr lang="de-AT" sz="2400" dirty="0" smtClean="0"/>
              <a:t>; </a:t>
            </a:r>
            <a:r>
              <a:rPr lang="de-AT" sz="2400" dirty="0" err="1" smtClean="0"/>
              <a:t>cunctae</a:t>
            </a:r>
            <a:r>
              <a:rPr lang="de-AT" sz="2400" dirty="0" smtClean="0"/>
              <a:t> </a:t>
            </a:r>
            <a:r>
              <a:rPr lang="de-AT" sz="2400" dirty="0" err="1" smtClean="0"/>
              <a:t>velamina</a:t>
            </a:r>
            <a:r>
              <a:rPr lang="de-AT" sz="2400" dirty="0" smtClean="0"/>
              <a:t> </a:t>
            </a:r>
            <a:r>
              <a:rPr lang="de-AT" sz="2400" dirty="0" err="1" smtClean="0"/>
              <a:t>ponunt</a:t>
            </a:r>
            <a:r>
              <a:rPr lang="de-AT" sz="2400" dirty="0" smtClean="0"/>
              <a:t>;               </a:t>
            </a:r>
          </a:p>
          <a:p>
            <a:pPr>
              <a:lnSpc>
                <a:spcPct val="150000"/>
              </a:lnSpc>
            </a:pPr>
            <a:r>
              <a:rPr lang="de-AT" sz="2400" dirty="0" err="1" smtClean="0"/>
              <a:t>una</a:t>
            </a:r>
            <a:r>
              <a:rPr lang="de-AT" sz="2400" dirty="0" smtClean="0"/>
              <a:t> </a:t>
            </a:r>
            <a:r>
              <a:rPr lang="de-AT" sz="2400" dirty="0" err="1" smtClean="0"/>
              <a:t>moras</a:t>
            </a:r>
            <a:r>
              <a:rPr lang="de-AT" sz="2400" dirty="0" smtClean="0"/>
              <a:t> </a:t>
            </a:r>
            <a:r>
              <a:rPr lang="de-AT" sz="2400" dirty="0" err="1" smtClean="0"/>
              <a:t>quaerit</a:t>
            </a:r>
            <a:r>
              <a:rPr lang="de-AT" sz="2400" dirty="0" smtClean="0"/>
              <a:t>: </a:t>
            </a:r>
            <a:r>
              <a:rPr lang="de-AT" sz="2400" dirty="0" err="1" smtClean="0"/>
              <a:t>dubitanti</a:t>
            </a:r>
            <a:r>
              <a:rPr lang="de-AT" sz="2400" dirty="0" smtClean="0"/>
              <a:t> </a:t>
            </a:r>
            <a:r>
              <a:rPr lang="de-AT" sz="2400" dirty="0" err="1" smtClean="0"/>
              <a:t>vestis</a:t>
            </a:r>
            <a:r>
              <a:rPr lang="de-AT" sz="2400" dirty="0" smtClean="0"/>
              <a:t> </a:t>
            </a:r>
            <a:r>
              <a:rPr lang="de-AT" sz="2400" dirty="0" err="1" smtClean="0"/>
              <a:t>adempta</a:t>
            </a:r>
            <a:r>
              <a:rPr lang="de-AT" sz="2400" dirty="0" smtClean="0"/>
              <a:t> </a:t>
            </a:r>
            <a:r>
              <a:rPr lang="de-AT" sz="2400" dirty="0" err="1" smtClean="0"/>
              <a:t>est</a:t>
            </a:r>
            <a:r>
              <a:rPr lang="de-AT" sz="24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de-AT" sz="2400" dirty="0" smtClean="0"/>
              <a:t>qua </a:t>
            </a:r>
            <a:r>
              <a:rPr lang="de-AT" sz="2400" dirty="0" err="1" smtClean="0"/>
              <a:t>posita</a:t>
            </a:r>
            <a:r>
              <a:rPr lang="de-AT" sz="2400" dirty="0" smtClean="0"/>
              <a:t> </a:t>
            </a:r>
            <a:r>
              <a:rPr lang="de-AT" sz="2400" dirty="0" err="1" smtClean="0"/>
              <a:t>nudo</a:t>
            </a:r>
            <a:r>
              <a:rPr lang="de-AT" sz="2400" dirty="0" smtClean="0"/>
              <a:t> </a:t>
            </a:r>
            <a:r>
              <a:rPr lang="de-AT" sz="2400" dirty="0" err="1" smtClean="0"/>
              <a:t>patuit</a:t>
            </a:r>
            <a:r>
              <a:rPr lang="de-AT" sz="2400" dirty="0" smtClean="0"/>
              <a:t> cum corpore </a:t>
            </a:r>
            <a:r>
              <a:rPr lang="de-AT" sz="2400" dirty="0" err="1" smtClean="0"/>
              <a:t>crimen</a:t>
            </a:r>
            <a:r>
              <a:rPr lang="de-AT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de-AT" sz="2400" dirty="0" err="1" smtClean="0"/>
              <a:t>attonitae</a:t>
            </a:r>
            <a:r>
              <a:rPr lang="de-AT" sz="2400" dirty="0" smtClean="0"/>
              <a:t> </a:t>
            </a:r>
            <a:r>
              <a:rPr lang="de-AT" sz="2400" dirty="0" err="1" smtClean="0"/>
              <a:t>manibusque</a:t>
            </a:r>
            <a:r>
              <a:rPr lang="de-AT" sz="2400" dirty="0" smtClean="0"/>
              <a:t> </a:t>
            </a:r>
            <a:r>
              <a:rPr lang="de-AT" sz="2400" dirty="0" err="1" smtClean="0"/>
              <a:t>uterum</a:t>
            </a:r>
            <a:r>
              <a:rPr lang="de-AT" sz="2400" dirty="0" smtClean="0"/>
              <a:t> </a:t>
            </a:r>
            <a:r>
              <a:rPr lang="de-AT" sz="2400" dirty="0" err="1" smtClean="0"/>
              <a:t>celare</a:t>
            </a:r>
            <a:r>
              <a:rPr lang="de-AT" sz="2400" dirty="0" smtClean="0"/>
              <a:t> </a:t>
            </a:r>
            <a:r>
              <a:rPr lang="de-AT" sz="2400" dirty="0" err="1" smtClean="0"/>
              <a:t>volenti</a:t>
            </a:r>
            <a:endParaRPr lang="de-AT" sz="2400" dirty="0" smtClean="0"/>
          </a:p>
          <a:p>
            <a:pPr>
              <a:lnSpc>
                <a:spcPct val="150000"/>
              </a:lnSpc>
            </a:pPr>
            <a:r>
              <a:rPr lang="de-AT" sz="2400" dirty="0" smtClean="0"/>
              <a:t>'i </a:t>
            </a:r>
            <a:r>
              <a:rPr lang="de-AT" sz="2400" dirty="0" err="1" smtClean="0"/>
              <a:t>procul</a:t>
            </a:r>
            <a:r>
              <a:rPr lang="de-AT" sz="2400" dirty="0" smtClean="0"/>
              <a:t> </a:t>
            </a:r>
            <a:r>
              <a:rPr lang="de-AT" sz="2400" dirty="0" err="1" smtClean="0"/>
              <a:t>hinc</a:t>
            </a:r>
            <a:r>
              <a:rPr lang="de-AT" sz="2400" dirty="0" smtClean="0"/>
              <a:t>' </a:t>
            </a:r>
            <a:r>
              <a:rPr lang="de-AT" sz="2400" dirty="0" err="1" smtClean="0"/>
              <a:t>dixit</a:t>
            </a:r>
            <a:r>
              <a:rPr lang="de-AT" sz="2400" dirty="0" smtClean="0"/>
              <a:t> '</a:t>
            </a:r>
            <a:r>
              <a:rPr lang="de-AT" sz="2400" dirty="0" err="1" smtClean="0"/>
              <a:t>nec</a:t>
            </a:r>
            <a:r>
              <a:rPr lang="de-AT" sz="2400" dirty="0" smtClean="0"/>
              <a:t> </a:t>
            </a:r>
            <a:r>
              <a:rPr lang="de-AT" sz="2400" dirty="0" err="1" smtClean="0"/>
              <a:t>sacros</a:t>
            </a:r>
            <a:r>
              <a:rPr lang="de-AT" sz="2400" dirty="0" smtClean="0"/>
              <a:t> </a:t>
            </a:r>
            <a:r>
              <a:rPr lang="de-AT" sz="2400" dirty="0" err="1" smtClean="0"/>
              <a:t>pollue</a:t>
            </a:r>
            <a:r>
              <a:rPr lang="de-AT" sz="2400" dirty="0" smtClean="0"/>
              <a:t> </a:t>
            </a:r>
            <a:r>
              <a:rPr lang="de-AT" sz="2400" dirty="0" err="1" smtClean="0"/>
              <a:t>fontis</a:t>
            </a:r>
            <a:r>
              <a:rPr lang="de-AT" sz="2400" dirty="0" smtClean="0"/>
              <a:t>!'</a:t>
            </a:r>
          </a:p>
          <a:p>
            <a:pPr>
              <a:lnSpc>
                <a:spcPct val="150000"/>
              </a:lnSpc>
            </a:pPr>
            <a:r>
              <a:rPr lang="de-AT" sz="2400" dirty="0" smtClean="0"/>
              <a:t>Cynthia </a:t>
            </a:r>
            <a:r>
              <a:rPr lang="de-AT" sz="2400" dirty="0" err="1" smtClean="0"/>
              <a:t>deque</a:t>
            </a:r>
            <a:r>
              <a:rPr lang="de-AT" sz="2400" dirty="0" smtClean="0"/>
              <a:t> </a:t>
            </a:r>
            <a:r>
              <a:rPr lang="de-AT" sz="2400" dirty="0" err="1" smtClean="0"/>
              <a:t>suo</a:t>
            </a:r>
            <a:r>
              <a:rPr lang="de-AT" sz="2400" dirty="0" smtClean="0"/>
              <a:t> </a:t>
            </a:r>
            <a:r>
              <a:rPr lang="de-AT" sz="2400" dirty="0" err="1" smtClean="0"/>
              <a:t>iussit</a:t>
            </a:r>
            <a:r>
              <a:rPr lang="de-AT" sz="2400" dirty="0" smtClean="0"/>
              <a:t> </a:t>
            </a:r>
            <a:r>
              <a:rPr lang="de-AT" sz="2400" dirty="0" err="1" smtClean="0"/>
              <a:t>secedere</a:t>
            </a:r>
            <a:r>
              <a:rPr lang="de-AT" sz="2400" dirty="0" smtClean="0"/>
              <a:t> </a:t>
            </a:r>
            <a:r>
              <a:rPr lang="de-AT" sz="2400" dirty="0" err="1" smtClean="0"/>
              <a:t>coetu</a:t>
            </a:r>
            <a:r>
              <a:rPr lang="de-AT" sz="2400" dirty="0" smtClean="0"/>
              <a:t>. 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99721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0500"/>
            <a:ext cx="8128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2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97831"/>
            <a:ext cx="6984776" cy="572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33337"/>
            <a:ext cx="70485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8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38" y="692697"/>
            <a:ext cx="7321978" cy="56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4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uropakarte.org/img/europakar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5976664" cy="60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52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18254"/>
            <a:ext cx="504056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84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ke">
  <a:themeElements>
    <a:clrScheme name="Apothek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k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k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75</Words>
  <Application>Microsoft Office PowerPoint</Application>
  <PresentationFormat>Bildschirmpräsentation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Apotheke</vt:lpstr>
      <vt:lpstr>Iupiter und seine Affären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Iupiter und seine Affären</dc:title>
  <dc:creator>elisabeth</dc:creator>
  <cp:lastModifiedBy>elisabeth</cp:lastModifiedBy>
  <cp:revision>4</cp:revision>
  <dcterms:created xsi:type="dcterms:W3CDTF">2014-02-09T14:39:54Z</dcterms:created>
  <dcterms:modified xsi:type="dcterms:W3CDTF">2014-02-09T15:45:18Z</dcterms:modified>
</cp:coreProperties>
</file>