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66" r:id="rId4"/>
    <p:sldId id="257" r:id="rId5"/>
    <p:sldId id="267" r:id="rId6"/>
    <p:sldId id="259" r:id="rId7"/>
    <p:sldId id="268" r:id="rId8"/>
    <p:sldId id="269" r:id="rId9"/>
    <p:sldId id="258" r:id="rId10"/>
    <p:sldId id="270" r:id="rId11"/>
    <p:sldId id="260" r:id="rId12"/>
    <p:sldId id="271" r:id="rId13"/>
    <p:sldId id="262" r:id="rId14"/>
    <p:sldId id="272" r:id="rId15"/>
    <p:sldId id="263" r:id="rId16"/>
    <p:sldId id="264" r:id="rId17"/>
    <p:sldId id="261" r:id="rId18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58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htec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htec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htec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htec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  <p:sp>
        <p:nvSpPr>
          <p:cNvPr id="28" name="Datumsplatzhalt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D232E-DA39-4421-B43E-913EF6C780B5}" type="datetimeFigureOut">
              <a:rPr lang="de-AT" smtClean="0"/>
              <a:t>09.02.2014</a:t>
            </a:fld>
            <a:endParaRPr lang="de-AT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Gerade Verbindung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htec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lipse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Foliennummernplatzhalt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CF45FF3-7864-4DE6-B670-164FD3AF055F}" type="slidenum">
              <a:rPr lang="de-AT" smtClean="0"/>
              <a:t>‹Nr.›</a:t>
            </a:fld>
            <a:endParaRPr lang="de-AT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D232E-DA39-4421-B43E-913EF6C780B5}" type="datetimeFigureOut">
              <a:rPr lang="de-AT" smtClean="0"/>
              <a:t>09.02.2014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45FF3-7864-4DE6-B670-164FD3AF055F}" type="slidenum">
              <a:rPr lang="de-AT" smtClean="0"/>
              <a:t>‹Nr.›</a:t>
            </a:fld>
            <a:endParaRPr lang="de-A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htec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htec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htec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htec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htec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Gerade Verbindung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lipse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CCF45FF3-7864-4DE6-B670-164FD3AF055F}" type="slidenum">
              <a:rPr lang="de-AT" smtClean="0"/>
              <a:t>‹Nr.›</a:t>
            </a:fld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D232E-DA39-4421-B43E-913EF6C780B5}" type="datetimeFigureOut">
              <a:rPr lang="de-AT" smtClean="0"/>
              <a:t>09.02.2014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D232E-DA39-4421-B43E-913EF6C780B5}" type="datetimeFigureOut">
              <a:rPr lang="de-AT" smtClean="0"/>
              <a:t>09.02.2014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CCF45FF3-7864-4DE6-B670-164FD3AF055F}" type="slidenum">
              <a:rPr lang="de-AT" smtClean="0"/>
              <a:t>‹Nr.›</a:t>
            </a:fld>
            <a:endParaRPr lang="de-AT"/>
          </a:p>
        </p:txBody>
      </p:sp>
      <p:sp>
        <p:nvSpPr>
          <p:cNvPr id="8" name="Inhaltsplatzhalt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htec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htec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htec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htec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htec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13" name="Rechtec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htec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D232E-DA39-4421-B43E-913EF6C780B5}" type="datetimeFigureOut">
              <a:rPr lang="de-AT" smtClean="0"/>
              <a:t>09.02.2014</a:t>
            </a:fld>
            <a:endParaRPr lang="de-AT"/>
          </a:p>
        </p:txBody>
      </p:sp>
      <p:sp>
        <p:nvSpPr>
          <p:cNvPr id="8" name="Gerade Verbindung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lipse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lipse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CF45FF3-7864-4DE6-B670-164FD3AF055F}" type="slidenum">
              <a:rPr lang="de-AT" smtClean="0"/>
              <a:t>‹Nr.›</a:t>
            </a:fld>
            <a:endParaRPr lang="de-AT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87FD232E-DA39-4421-B43E-913EF6C780B5}" type="datetimeFigureOut">
              <a:rPr lang="de-AT" smtClean="0"/>
              <a:t>09.02.2014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45FF3-7864-4DE6-B670-164FD3AF055F}" type="slidenum">
              <a:rPr lang="de-AT" smtClean="0"/>
              <a:t>‹Nr.›</a:t>
            </a:fld>
            <a:endParaRPr lang="de-AT"/>
          </a:p>
        </p:txBody>
      </p:sp>
      <p:sp>
        <p:nvSpPr>
          <p:cNvPr id="8" name="Gerade Verbindung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Inhaltsplatzhalt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12" name="Inhaltsplatzhalt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erade Verbindung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htec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htec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htec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htec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htec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htec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D232E-DA39-4421-B43E-913EF6C780B5}" type="datetimeFigureOut">
              <a:rPr lang="de-AT" smtClean="0"/>
              <a:t>09.02.2014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de-AT"/>
          </a:p>
        </p:txBody>
      </p:sp>
      <p:sp>
        <p:nvSpPr>
          <p:cNvPr id="15" name="Gerade Verbindung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htec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Inhaltsplatzhalt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26" name="Inhaltsplatzhalt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25" name="Ellipse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lipse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CCF45FF3-7864-4DE6-B670-164FD3AF055F}" type="slidenum">
              <a:rPr lang="de-AT" smtClean="0"/>
              <a:t>‹Nr.›</a:t>
            </a:fld>
            <a:endParaRPr lang="de-AT"/>
          </a:p>
        </p:txBody>
      </p:sp>
      <p:sp>
        <p:nvSpPr>
          <p:cNvPr id="23" name="Titel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D232E-DA39-4421-B43E-913EF6C780B5}" type="datetimeFigureOut">
              <a:rPr lang="de-AT" smtClean="0"/>
              <a:t>09.02.2014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CCF45FF3-7864-4DE6-B670-164FD3AF055F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htec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htec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htec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htec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htec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D232E-DA39-4421-B43E-913EF6C780B5}" type="datetimeFigureOut">
              <a:rPr lang="de-AT" smtClean="0"/>
              <a:t>09.02.2014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CF45FF3-7864-4DE6-B670-164FD3AF055F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ec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htec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htec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htec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htec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htec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8" name="Rechtec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Gerade Verbindung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Inhaltsplatzhalt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10" name="Ellipse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lipse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CF45FF3-7864-4DE6-B670-164FD3AF055F}" type="slidenum">
              <a:rPr lang="de-AT" smtClean="0"/>
              <a:t>‹Nr.›</a:t>
            </a:fld>
            <a:endParaRPr lang="de-AT"/>
          </a:p>
        </p:txBody>
      </p:sp>
      <p:sp>
        <p:nvSpPr>
          <p:cNvPr id="21" name="Rechtec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D232E-DA39-4421-B43E-913EF6C780B5}" type="datetimeFigureOut">
              <a:rPr lang="de-AT" smtClean="0"/>
              <a:t>09.02.2014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de-A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erade Verbindung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htec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htec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htec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htec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htec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htec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htec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lipse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lipse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CCF45FF3-7864-4DE6-B670-164FD3AF055F}" type="slidenum">
              <a:rPr lang="de-AT" smtClean="0"/>
              <a:t>‹Nr.›</a:t>
            </a:fld>
            <a:endParaRPr lang="de-AT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de-DE" smtClean="0"/>
              <a:t>Bild durch Klicken auf Symbol hinzufügen</a:t>
            </a:r>
            <a:endParaRPr kumimoji="0"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22" name="Rechtec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87FD232E-DA39-4421-B43E-913EF6C780B5}" type="datetimeFigureOut">
              <a:rPr lang="de-AT" smtClean="0"/>
              <a:t>09.02.2014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de-A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htec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htec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htec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htec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87FD232E-DA39-4421-B43E-913EF6C780B5}" type="datetimeFigureOut">
              <a:rPr lang="de-AT" smtClean="0"/>
              <a:t>09.02.2014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de-AT"/>
          </a:p>
        </p:txBody>
      </p:sp>
      <p:sp>
        <p:nvSpPr>
          <p:cNvPr id="8" name="Rechtec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Gerade Verbindung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lipse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lipse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CF45FF3-7864-4DE6-B670-164FD3AF055F}" type="slidenum">
              <a:rPr lang="de-AT" smtClean="0"/>
              <a:t>‹Nr.›</a:t>
            </a:fld>
            <a:endParaRPr lang="de-AT"/>
          </a:p>
        </p:txBody>
      </p:sp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 smtClean="0"/>
              <a:t>Textmasterformat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AT" dirty="0" err="1" smtClean="0"/>
              <a:t>Medias</a:t>
            </a:r>
            <a:r>
              <a:rPr lang="de-AT" dirty="0" smtClean="0"/>
              <a:t> in </a:t>
            </a:r>
            <a:r>
              <a:rPr lang="de-AT" dirty="0" err="1" smtClean="0"/>
              <a:t>res</a:t>
            </a:r>
            <a:endParaRPr lang="de-AT" dirty="0" smtClean="0"/>
          </a:p>
          <a:p>
            <a:r>
              <a:rPr lang="de-AT" dirty="0" err="1" smtClean="0"/>
              <a:t>Lectio</a:t>
            </a:r>
            <a:r>
              <a:rPr lang="de-AT" dirty="0" smtClean="0"/>
              <a:t> 31</a:t>
            </a:r>
            <a:endParaRPr lang="de-AT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 err="1" smtClean="0"/>
              <a:t>Actaeon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0666185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611560" y="764704"/>
            <a:ext cx="79928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3200" dirty="0" smtClean="0"/>
              <a:t>Comites </a:t>
            </a:r>
            <a:r>
              <a:rPr lang="de-AT" sz="3200" dirty="0" err="1" smtClean="0"/>
              <a:t>Dianae</a:t>
            </a:r>
            <a:r>
              <a:rPr lang="de-AT" sz="3200" dirty="0" smtClean="0"/>
              <a:t> </a:t>
            </a:r>
            <a:r>
              <a:rPr lang="de-AT" sz="3200" dirty="0" err="1" smtClean="0"/>
              <a:t>Actaeontem</a:t>
            </a:r>
            <a:r>
              <a:rPr lang="de-AT" sz="3200" dirty="0" smtClean="0"/>
              <a:t> </a:t>
            </a:r>
            <a:r>
              <a:rPr lang="de-AT" sz="3200" dirty="0" err="1" smtClean="0"/>
              <a:t>incervum</a:t>
            </a:r>
            <a:r>
              <a:rPr lang="de-AT" sz="3200" dirty="0" smtClean="0"/>
              <a:t> </a:t>
            </a:r>
            <a:r>
              <a:rPr lang="de-AT" sz="3200" dirty="0" err="1" smtClean="0"/>
              <a:t>mutatum</a:t>
            </a:r>
            <a:r>
              <a:rPr lang="de-AT" sz="3200" dirty="0" smtClean="0"/>
              <a:t> </a:t>
            </a:r>
            <a:r>
              <a:rPr lang="de-AT" sz="3200" dirty="0" err="1" smtClean="0"/>
              <a:t>viderunt</a:t>
            </a:r>
            <a:r>
              <a:rPr lang="de-AT" sz="3200" dirty="0" smtClean="0"/>
              <a:t>.</a:t>
            </a:r>
            <a:endParaRPr lang="de-AT" sz="3200" dirty="0"/>
          </a:p>
        </p:txBody>
      </p:sp>
    </p:spTree>
    <p:extLst>
      <p:ext uri="{BB962C8B-B14F-4D97-AF65-F5344CB8AC3E}">
        <p14:creationId xmlns:p14="http://schemas.microsoft.com/office/powerpoint/2010/main" val="30961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95708"/>
            <a:ext cx="7272807" cy="5891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226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755576" y="1340768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err="1" smtClean="0"/>
              <a:t>Magno</a:t>
            </a:r>
            <a:r>
              <a:rPr lang="de-AT" dirty="0" smtClean="0"/>
              <a:t> </a:t>
            </a:r>
            <a:r>
              <a:rPr lang="de-AT" dirty="0" err="1" smtClean="0"/>
              <a:t>timore</a:t>
            </a:r>
            <a:r>
              <a:rPr lang="de-AT" dirty="0" smtClean="0"/>
              <a:t> </a:t>
            </a:r>
            <a:r>
              <a:rPr lang="de-AT" dirty="0" err="1" smtClean="0"/>
              <a:t>completus</a:t>
            </a:r>
            <a:r>
              <a:rPr lang="de-AT" dirty="0" smtClean="0"/>
              <a:t> </a:t>
            </a:r>
            <a:r>
              <a:rPr lang="de-AT" dirty="0" err="1" smtClean="0"/>
              <a:t>adulescens</a:t>
            </a:r>
            <a:r>
              <a:rPr lang="de-AT" dirty="0" smtClean="0"/>
              <a:t> </a:t>
            </a:r>
            <a:r>
              <a:rPr lang="de-AT" dirty="0" err="1" smtClean="0"/>
              <a:t>fugiens</a:t>
            </a:r>
            <a:r>
              <a:rPr lang="de-AT" dirty="0" smtClean="0"/>
              <a:t> </a:t>
            </a:r>
            <a:r>
              <a:rPr lang="de-AT" dirty="0" err="1" smtClean="0"/>
              <a:t>canes</a:t>
            </a:r>
            <a:r>
              <a:rPr lang="de-AT" dirty="0" smtClean="0"/>
              <a:t> </a:t>
            </a:r>
            <a:r>
              <a:rPr lang="de-AT" dirty="0" err="1" smtClean="0"/>
              <a:t>suos</a:t>
            </a:r>
            <a:r>
              <a:rPr lang="de-AT" dirty="0" smtClean="0"/>
              <a:t> </a:t>
            </a:r>
            <a:r>
              <a:rPr lang="de-AT" dirty="0" err="1" smtClean="0"/>
              <a:t>conspexit</a:t>
            </a:r>
            <a:r>
              <a:rPr lang="de-AT" dirty="0" smtClean="0"/>
              <a:t>.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03518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7678370" cy="552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560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51520" y="2276872"/>
            <a:ext cx="82809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3200" dirty="0" err="1" smtClean="0"/>
              <a:t>Sed</a:t>
            </a:r>
            <a:r>
              <a:rPr lang="de-AT" sz="3200" dirty="0" smtClean="0"/>
              <a:t> </a:t>
            </a:r>
            <a:r>
              <a:rPr lang="de-AT" sz="3200" dirty="0" err="1" smtClean="0"/>
              <a:t>animalia</a:t>
            </a:r>
            <a:r>
              <a:rPr lang="de-AT" sz="3200" dirty="0" smtClean="0"/>
              <a:t> </a:t>
            </a:r>
            <a:r>
              <a:rPr lang="de-AT" sz="3200" dirty="0" err="1" smtClean="0"/>
              <a:t>Actaeontem</a:t>
            </a:r>
            <a:r>
              <a:rPr lang="de-AT" sz="3200" dirty="0" smtClean="0"/>
              <a:t> </a:t>
            </a:r>
            <a:r>
              <a:rPr lang="de-AT" sz="3200" dirty="0" err="1" smtClean="0"/>
              <a:t>nescientes</a:t>
            </a:r>
            <a:r>
              <a:rPr lang="de-AT" sz="3200" dirty="0" smtClean="0"/>
              <a:t> </a:t>
            </a:r>
            <a:r>
              <a:rPr lang="de-AT" sz="3200" dirty="0" err="1" smtClean="0"/>
              <a:t>venerunt</a:t>
            </a:r>
            <a:r>
              <a:rPr lang="de-AT" sz="3200" dirty="0" smtClean="0"/>
              <a:t>, </a:t>
            </a:r>
            <a:r>
              <a:rPr lang="de-AT" sz="3200" dirty="0" err="1" smtClean="0"/>
              <a:t>ut</a:t>
            </a:r>
            <a:r>
              <a:rPr lang="de-AT" sz="3200" dirty="0" smtClean="0"/>
              <a:t> </a:t>
            </a:r>
            <a:r>
              <a:rPr lang="de-AT" sz="3200" dirty="0" err="1" smtClean="0"/>
              <a:t>cervum</a:t>
            </a:r>
            <a:r>
              <a:rPr lang="de-AT" sz="3200" dirty="0" smtClean="0"/>
              <a:t> </a:t>
            </a:r>
            <a:r>
              <a:rPr lang="de-AT" sz="3200" dirty="0" err="1" smtClean="0"/>
              <a:t>necarent</a:t>
            </a:r>
            <a:r>
              <a:rPr lang="de-AT" dirty="0" smtClean="0"/>
              <a:t>. 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75697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10" y="836712"/>
            <a:ext cx="8494062" cy="5186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775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381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461963"/>
            <a:ext cx="8467725" cy="593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911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quarter" idx="4294967295"/>
          </p:nvPr>
        </p:nvSpPr>
        <p:spPr>
          <a:xfrm>
            <a:off x="664666" y="1844824"/>
            <a:ext cx="8504238" cy="4572000"/>
          </a:xfrm>
        </p:spPr>
        <p:txBody>
          <a:bodyPr/>
          <a:lstStyle/>
          <a:p>
            <a:pPr marL="0" indent="0">
              <a:buNone/>
            </a:pPr>
            <a:r>
              <a:rPr lang="de-AT" sz="3200" dirty="0" smtClean="0"/>
              <a:t>Diana cum </a:t>
            </a:r>
            <a:r>
              <a:rPr lang="de-AT" sz="3200" dirty="0" err="1" smtClean="0"/>
              <a:t>comitibus</a:t>
            </a:r>
            <a:r>
              <a:rPr lang="de-AT" sz="3200" dirty="0" smtClean="0"/>
              <a:t> in </a:t>
            </a:r>
            <a:r>
              <a:rPr lang="de-AT" sz="3200" dirty="0" err="1" smtClean="0"/>
              <a:t>silva</a:t>
            </a:r>
            <a:r>
              <a:rPr lang="de-AT" sz="3200" dirty="0" smtClean="0"/>
              <a:t> </a:t>
            </a:r>
            <a:r>
              <a:rPr lang="de-AT" sz="3200" dirty="0" err="1" smtClean="0"/>
              <a:t>venata</a:t>
            </a:r>
            <a:r>
              <a:rPr lang="de-AT" sz="3200" dirty="0" smtClean="0"/>
              <a:t> esse </a:t>
            </a:r>
            <a:r>
              <a:rPr lang="de-AT" sz="3200" dirty="0" err="1" smtClean="0"/>
              <a:t>dicitur</a:t>
            </a:r>
            <a:r>
              <a:rPr lang="de-AT" dirty="0" smtClean="0"/>
              <a:t>.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84392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827584" y="2852936"/>
            <a:ext cx="71287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3200" dirty="0" err="1" smtClean="0"/>
              <a:t>Deam</a:t>
            </a:r>
            <a:r>
              <a:rPr lang="de-AT" sz="3200" dirty="0" smtClean="0"/>
              <a:t> </a:t>
            </a:r>
            <a:r>
              <a:rPr lang="de-AT" sz="3200" dirty="0" err="1" smtClean="0"/>
              <a:t>magno</a:t>
            </a:r>
            <a:r>
              <a:rPr lang="de-AT" sz="3200" dirty="0" smtClean="0"/>
              <a:t> </a:t>
            </a:r>
            <a:r>
              <a:rPr lang="de-AT" sz="3200" dirty="0" err="1" smtClean="0"/>
              <a:t>labore</a:t>
            </a:r>
            <a:r>
              <a:rPr lang="de-AT" sz="3200" dirty="0" smtClean="0"/>
              <a:t> </a:t>
            </a:r>
            <a:r>
              <a:rPr lang="de-AT" sz="3200" dirty="0" err="1" smtClean="0"/>
              <a:t>fessa</a:t>
            </a:r>
            <a:r>
              <a:rPr lang="de-AT" sz="3200" dirty="0" smtClean="0"/>
              <a:t> ad </a:t>
            </a:r>
            <a:r>
              <a:rPr lang="de-AT" sz="3200" dirty="0" err="1" smtClean="0"/>
              <a:t>fontem</a:t>
            </a:r>
            <a:r>
              <a:rPr lang="de-AT" sz="3200" dirty="0" smtClean="0"/>
              <a:t> </a:t>
            </a:r>
            <a:r>
              <a:rPr lang="de-AT" sz="3200" dirty="0" err="1" smtClean="0"/>
              <a:t>venisse</a:t>
            </a:r>
            <a:r>
              <a:rPr lang="de-AT" sz="3200" dirty="0" smtClean="0"/>
              <a:t> </a:t>
            </a:r>
            <a:r>
              <a:rPr lang="de-AT" sz="3200" dirty="0" err="1" smtClean="0"/>
              <a:t>legimus</a:t>
            </a:r>
            <a:r>
              <a:rPr lang="de-AT" dirty="0" smtClean="0"/>
              <a:t>.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537037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938" y="661988"/>
            <a:ext cx="6334125" cy="553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9061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683568" y="1124744"/>
            <a:ext cx="77768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3200" dirty="0" err="1" smtClean="0"/>
              <a:t>Virgines</a:t>
            </a:r>
            <a:r>
              <a:rPr lang="de-AT" sz="3200" dirty="0" smtClean="0"/>
              <a:t> </a:t>
            </a:r>
            <a:r>
              <a:rPr lang="de-AT" sz="3200" dirty="0" err="1" smtClean="0"/>
              <a:t>aqua</a:t>
            </a:r>
            <a:r>
              <a:rPr lang="de-AT" sz="3200" dirty="0" smtClean="0"/>
              <a:t> </a:t>
            </a:r>
            <a:r>
              <a:rPr lang="de-AT" sz="3200" dirty="0" err="1" smtClean="0"/>
              <a:t>frigida</a:t>
            </a:r>
            <a:r>
              <a:rPr lang="de-AT" sz="3200" dirty="0" smtClean="0"/>
              <a:t> </a:t>
            </a:r>
            <a:r>
              <a:rPr lang="de-AT" sz="3200" dirty="0" err="1" smtClean="0"/>
              <a:t>delectatae</a:t>
            </a:r>
            <a:r>
              <a:rPr lang="de-AT" sz="3200" dirty="0" smtClean="0"/>
              <a:t> subito </a:t>
            </a:r>
            <a:r>
              <a:rPr lang="de-AT" sz="3200" dirty="0" err="1" smtClean="0"/>
              <a:t>Actaeontem</a:t>
            </a:r>
            <a:r>
              <a:rPr lang="de-AT" sz="3200" dirty="0" smtClean="0"/>
              <a:t> </a:t>
            </a:r>
            <a:r>
              <a:rPr lang="de-AT" sz="3200" dirty="0" err="1" smtClean="0"/>
              <a:t>viderunt</a:t>
            </a:r>
            <a:r>
              <a:rPr lang="de-AT" sz="3200" dirty="0" smtClean="0"/>
              <a:t>. </a:t>
            </a:r>
            <a:endParaRPr lang="de-AT" sz="3200" dirty="0"/>
          </a:p>
        </p:txBody>
      </p:sp>
    </p:spTree>
    <p:extLst>
      <p:ext uri="{BB962C8B-B14F-4D97-AF65-F5344CB8AC3E}">
        <p14:creationId xmlns:p14="http://schemas.microsoft.com/office/powerpoint/2010/main" val="1107767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488" y="828675"/>
            <a:ext cx="6677025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528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827584" y="908720"/>
            <a:ext cx="74888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3200" dirty="0" smtClean="0"/>
              <a:t>Quo </a:t>
            </a:r>
            <a:r>
              <a:rPr lang="de-AT" sz="3200" dirty="0" err="1" smtClean="0"/>
              <a:t>viso</a:t>
            </a:r>
            <a:r>
              <a:rPr lang="de-AT" sz="3200" dirty="0" smtClean="0"/>
              <a:t> Diana </a:t>
            </a:r>
            <a:r>
              <a:rPr lang="de-AT" sz="3200" dirty="0" err="1" smtClean="0"/>
              <a:t>dea</a:t>
            </a:r>
            <a:r>
              <a:rPr lang="de-AT" sz="3200" dirty="0" smtClean="0"/>
              <a:t> magna </a:t>
            </a:r>
            <a:r>
              <a:rPr lang="de-AT" sz="3200" dirty="0" err="1" smtClean="0"/>
              <a:t>ira</a:t>
            </a:r>
            <a:r>
              <a:rPr lang="de-AT" sz="3200" dirty="0" smtClean="0"/>
              <a:t> </a:t>
            </a:r>
            <a:r>
              <a:rPr lang="de-AT" sz="3200" dirty="0" err="1" smtClean="0"/>
              <a:t>affecta</a:t>
            </a:r>
            <a:r>
              <a:rPr lang="de-AT" sz="3200" dirty="0" smtClean="0"/>
              <a:t> esse </a:t>
            </a:r>
            <a:r>
              <a:rPr lang="de-AT" sz="3200" dirty="0" err="1" smtClean="0"/>
              <a:t>dicitur</a:t>
            </a:r>
            <a:r>
              <a:rPr lang="de-AT" dirty="0" smtClean="0"/>
              <a:t>. 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542748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683568" y="836712"/>
            <a:ext cx="79208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3200" dirty="0" err="1" smtClean="0"/>
              <a:t>Quae</a:t>
            </a:r>
            <a:r>
              <a:rPr lang="de-AT" sz="3200" dirty="0" smtClean="0"/>
              <a:t> </a:t>
            </a:r>
            <a:r>
              <a:rPr lang="de-AT" sz="3200" dirty="0" err="1" smtClean="0"/>
              <a:t>tanta</a:t>
            </a:r>
            <a:r>
              <a:rPr lang="de-AT" sz="3200" dirty="0" smtClean="0"/>
              <a:t> </a:t>
            </a:r>
            <a:r>
              <a:rPr lang="de-AT" sz="3200" dirty="0" err="1" smtClean="0"/>
              <a:t>ira</a:t>
            </a:r>
            <a:r>
              <a:rPr lang="de-AT" sz="3200" dirty="0" smtClean="0"/>
              <a:t> </a:t>
            </a:r>
            <a:r>
              <a:rPr lang="de-AT" sz="3200" dirty="0" err="1" smtClean="0"/>
              <a:t>commota</a:t>
            </a:r>
            <a:r>
              <a:rPr lang="de-AT" sz="3200" dirty="0" smtClean="0"/>
              <a:t> </a:t>
            </a:r>
            <a:r>
              <a:rPr lang="de-AT" sz="3200" dirty="0" err="1" smtClean="0"/>
              <a:t>est</a:t>
            </a:r>
            <a:r>
              <a:rPr lang="de-AT" sz="3200" dirty="0" smtClean="0"/>
              <a:t>, </a:t>
            </a:r>
            <a:r>
              <a:rPr lang="de-AT" sz="3200" dirty="0" err="1" smtClean="0"/>
              <a:t>ut</a:t>
            </a:r>
            <a:r>
              <a:rPr lang="de-AT" sz="3200" dirty="0" smtClean="0"/>
              <a:t> </a:t>
            </a:r>
            <a:r>
              <a:rPr lang="de-AT" sz="3200" dirty="0" err="1" smtClean="0"/>
              <a:t>iuvenem</a:t>
            </a:r>
            <a:r>
              <a:rPr lang="de-AT" sz="3200" dirty="0" smtClean="0"/>
              <a:t> in </a:t>
            </a:r>
            <a:r>
              <a:rPr lang="de-AT" sz="3200" dirty="0" err="1" smtClean="0"/>
              <a:t>cervum</a:t>
            </a:r>
            <a:r>
              <a:rPr lang="de-AT" sz="3200" dirty="0" smtClean="0"/>
              <a:t> </a:t>
            </a:r>
            <a:r>
              <a:rPr lang="de-AT" sz="3200" dirty="0" err="1" smtClean="0"/>
              <a:t>mutaret</a:t>
            </a:r>
            <a:r>
              <a:rPr lang="de-AT" sz="3200" dirty="0" smtClean="0"/>
              <a:t>.</a:t>
            </a:r>
            <a:endParaRPr lang="de-AT" sz="3200" dirty="0"/>
          </a:p>
        </p:txBody>
      </p:sp>
    </p:spTree>
    <p:extLst>
      <p:ext uri="{BB962C8B-B14F-4D97-AF65-F5344CB8AC3E}">
        <p14:creationId xmlns:p14="http://schemas.microsoft.com/office/powerpoint/2010/main" val="211668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40" y="692695"/>
            <a:ext cx="7512267" cy="5353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027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ronus">
  <a:themeElements>
    <a:clrScheme name="Cronus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ronus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ronus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0</TotalTime>
  <Words>80</Words>
  <Application>Microsoft Office PowerPoint</Application>
  <PresentationFormat>Bildschirmpräsentation (4:3)</PresentationFormat>
  <Paragraphs>11</Paragraphs>
  <Slides>17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18" baseType="lpstr">
      <vt:lpstr>Cronus</vt:lpstr>
      <vt:lpstr>Actaeon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Actaeon</dc:title>
  <dc:creator>elisabeth</dc:creator>
  <cp:lastModifiedBy>elisabeth</cp:lastModifiedBy>
  <cp:revision>3</cp:revision>
  <dcterms:created xsi:type="dcterms:W3CDTF">2014-02-09T15:23:18Z</dcterms:created>
  <dcterms:modified xsi:type="dcterms:W3CDTF">2014-02-09T15:44:31Z</dcterms:modified>
</cp:coreProperties>
</file>