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5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EEB110-637A-4B9D-B712-6BB267B6841C}" type="datetimeFigureOut">
              <a:rPr lang="de-AT" smtClean="0"/>
              <a:t>10.01.2014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81F523-8FB7-4609-B196-598DE67387B4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3.hotpotatoes.net/ex/113073/BWTNKGJY.ph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uk3.hotpotatoes.net/ex/113073/GEMNOKHB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Lateinische Formen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Partizipialkonstruktionen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859"/>
            <a:ext cx="9144000" cy="6858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2483768" y="2967335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1</a:t>
            </a:r>
            <a:endParaRPr lang="de-D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57168" y="342900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/>
              </a:rPr>
              <a:t>2</a:t>
            </a:r>
            <a:endParaRPr lang="de-A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9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5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Austin</vt:lpstr>
      <vt:lpstr>Lateinische Formen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Lateinische Formen</dc:title>
  <dc:creator>elisabeth</dc:creator>
  <cp:lastModifiedBy>Tschuden, Elisabeth</cp:lastModifiedBy>
  <cp:revision>6</cp:revision>
  <dcterms:created xsi:type="dcterms:W3CDTF">2014-01-09T16:13:09Z</dcterms:created>
  <dcterms:modified xsi:type="dcterms:W3CDTF">2014-01-10T08:10:23Z</dcterms:modified>
</cp:coreProperties>
</file>